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9B93C6-8221-423E-AB0C-9F1214C7A876}" type="datetimeFigureOut">
              <a:rPr lang="en-US" smtClean="0"/>
              <a:t>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709CE-5BC2-4C92-9B72-DAEF33930B9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84601" y="558010"/>
            <a:ext cx="1674032" cy="992663"/>
            <a:chOff x="1884601" y="558010"/>
            <a:chExt cx="1674032" cy="992663"/>
          </a:xfrm>
        </p:grpSpPr>
        <p:sp>
          <p:nvSpPr>
            <p:cNvPr id="2" name="Freeform 1"/>
            <p:cNvSpPr/>
            <p:nvPr/>
          </p:nvSpPr>
          <p:spPr>
            <a:xfrm>
              <a:off x="1884601" y="558010"/>
              <a:ext cx="511720" cy="992663"/>
            </a:xfrm>
            <a:custGeom>
              <a:avLst/>
              <a:gdLst/>
              <a:ahLst/>
              <a:cxnLst/>
              <a:rect l="0" t="0" r="0" b="0"/>
              <a:pathLst>
                <a:path w="511720" h="992663">
                  <a:moveTo>
                    <a:pt x="452725" y="0"/>
                  </a:moveTo>
                  <a:lnTo>
                    <a:pt x="393132" y="49498"/>
                  </a:lnTo>
                  <a:lnTo>
                    <a:pt x="336699" y="105523"/>
                  </a:lnTo>
                  <a:lnTo>
                    <a:pt x="284462" y="160855"/>
                  </a:lnTo>
                  <a:lnTo>
                    <a:pt x="242172" y="221355"/>
                  </a:lnTo>
                  <a:lnTo>
                    <a:pt x="200043" y="284292"/>
                  </a:lnTo>
                  <a:lnTo>
                    <a:pt x="163776" y="338085"/>
                  </a:lnTo>
                  <a:lnTo>
                    <a:pt x="128537" y="390479"/>
                  </a:lnTo>
                  <a:lnTo>
                    <a:pt x="98699" y="445889"/>
                  </a:lnTo>
                  <a:lnTo>
                    <a:pt x="71445" y="501894"/>
                  </a:lnTo>
                  <a:lnTo>
                    <a:pt x="53583" y="558017"/>
                  </a:lnTo>
                  <a:lnTo>
                    <a:pt x="35219" y="620966"/>
                  </a:lnTo>
                  <a:lnTo>
                    <a:pt x="17563" y="682706"/>
                  </a:lnTo>
                  <a:lnTo>
                    <a:pt x="3121" y="739897"/>
                  </a:lnTo>
                  <a:lnTo>
                    <a:pt x="924" y="786208"/>
                  </a:lnTo>
                  <a:lnTo>
                    <a:pt x="3393" y="841264"/>
                  </a:lnTo>
                  <a:lnTo>
                    <a:pt x="10867" y="875753"/>
                  </a:lnTo>
                  <a:lnTo>
                    <a:pt x="41141" y="932903"/>
                  </a:lnTo>
                  <a:lnTo>
                    <a:pt x="58059" y="955086"/>
                  </a:lnTo>
                  <a:lnTo>
                    <a:pt x="93891" y="979559"/>
                  </a:lnTo>
                  <a:lnTo>
                    <a:pt x="120498" y="990250"/>
                  </a:lnTo>
                  <a:lnTo>
                    <a:pt x="147921" y="992662"/>
                  </a:lnTo>
                  <a:lnTo>
                    <a:pt x="209243" y="984679"/>
                  </a:lnTo>
                  <a:lnTo>
                    <a:pt x="260349" y="969610"/>
                  </a:lnTo>
                  <a:lnTo>
                    <a:pt x="314379" y="950793"/>
                  </a:lnTo>
                  <a:lnTo>
                    <a:pt x="377214" y="918989"/>
                  </a:lnTo>
                  <a:lnTo>
                    <a:pt x="436448" y="859201"/>
                  </a:lnTo>
                  <a:lnTo>
                    <a:pt x="487689" y="805014"/>
                  </a:lnTo>
                  <a:lnTo>
                    <a:pt x="501800" y="782043"/>
                  </a:lnTo>
                  <a:lnTo>
                    <a:pt x="511719" y="737214"/>
                  </a:lnTo>
                  <a:lnTo>
                    <a:pt x="506666" y="679240"/>
                  </a:lnTo>
                  <a:lnTo>
                    <a:pt x="496523" y="645013"/>
                  </a:lnTo>
                  <a:lnTo>
                    <a:pt x="460471" y="598872"/>
                  </a:lnTo>
                  <a:lnTo>
                    <a:pt x="430844" y="579346"/>
                  </a:lnTo>
                  <a:lnTo>
                    <a:pt x="394249" y="566152"/>
                  </a:lnTo>
                  <a:lnTo>
                    <a:pt x="348181" y="566012"/>
                  </a:lnTo>
                  <a:lnTo>
                    <a:pt x="297487" y="578968"/>
                  </a:lnTo>
                  <a:lnTo>
                    <a:pt x="244766" y="597072"/>
                  </a:lnTo>
                  <a:lnTo>
                    <a:pt x="184267" y="634312"/>
                  </a:lnTo>
                  <a:lnTo>
                    <a:pt x="123552" y="687603"/>
                  </a:lnTo>
                  <a:lnTo>
                    <a:pt x="66708" y="744004"/>
                  </a:lnTo>
                  <a:lnTo>
                    <a:pt x="15503" y="804257"/>
                  </a:lnTo>
                  <a:lnTo>
                    <a:pt x="0" y="821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9481" y="14424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7724" y="663295"/>
              <a:ext cx="39727" cy="726467"/>
            </a:xfrm>
            <a:custGeom>
              <a:avLst/>
              <a:gdLst/>
              <a:ahLst/>
              <a:cxnLst/>
              <a:rect l="0" t="0" r="0" b="0"/>
              <a:pathLst>
                <a:path w="39727" h="726467">
                  <a:moveTo>
                    <a:pt x="39726" y="0"/>
                  </a:moveTo>
                  <a:lnTo>
                    <a:pt x="22938" y="62280"/>
                  </a:lnTo>
                  <a:lnTo>
                    <a:pt x="19512" y="125689"/>
                  </a:lnTo>
                  <a:lnTo>
                    <a:pt x="18919" y="186200"/>
                  </a:lnTo>
                  <a:lnTo>
                    <a:pt x="18743" y="238054"/>
                  </a:lnTo>
                  <a:lnTo>
                    <a:pt x="18691" y="286174"/>
                  </a:lnTo>
                  <a:lnTo>
                    <a:pt x="18676" y="337476"/>
                  </a:lnTo>
                  <a:lnTo>
                    <a:pt x="18672" y="389721"/>
                  </a:lnTo>
                  <a:lnTo>
                    <a:pt x="18670" y="439127"/>
                  </a:lnTo>
                  <a:lnTo>
                    <a:pt x="18670" y="497742"/>
                  </a:lnTo>
                  <a:lnTo>
                    <a:pt x="11434" y="556721"/>
                  </a:lnTo>
                  <a:lnTo>
                    <a:pt x="7947" y="609881"/>
                  </a:lnTo>
                  <a:lnTo>
                    <a:pt x="0" y="664183"/>
                  </a:lnTo>
                  <a:lnTo>
                    <a:pt x="1439" y="699433"/>
                  </a:lnTo>
                  <a:lnTo>
                    <a:pt x="8141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1233" y="108443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3933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948186" y="653272"/>
            <a:ext cx="1929803" cy="644078"/>
            <a:chOff x="3948186" y="653272"/>
            <a:chExt cx="1929803" cy="644078"/>
          </a:xfrm>
        </p:grpSpPr>
        <p:sp>
          <p:nvSpPr>
            <p:cNvPr id="7" name="Freeform 6"/>
            <p:cNvSpPr/>
            <p:nvPr/>
          </p:nvSpPr>
          <p:spPr>
            <a:xfrm>
              <a:off x="4179813" y="705409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42114" y="0"/>
                  </a:moveTo>
                  <a:lnTo>
                    <a:pt x="42114" y="44367"/>
                  </a:lnTo>
                  <a:lnTo>
                    <a:pt x="42114" y="103093"/>
                  </a:lnTo>
                  <a:lnTo>
                    <a:pt x="40944" y="151689"/>
                  </a:lnTo>
                  <a:lnTo>
                    <a:pt x="33781" y="210031"/>
                  </a:lnTo>
                  <a:lnTo>
                    <a:pt x="32019" y="266615"/>
                  </a:lnTo>
                  <a:lnTo>
                    <a:pt x="31671" y="324023"/>
                  </a:lnTo>
                  <a:lnTo>
                    <a:pt x="31602" y="387355"/>
                  </a:lnTo>
                  <a:lnTo>
                    <a:pt x="26000" y="439683"/>
                  </a:lnTo>
                  <a:lnTo>
                    <a:pt x="20864" y="493389"/>
                  </a:lnTo>
                  <a:lnTo>
                    <a:pt x="9797" y="55287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48186" y="653272"/>
              <a:ext cx="558012" cy="641734"/>
            </a:xfrm>
            <a:custGeom>
              <a:avLst/>
              <a:gdLst/>
              <a:ahLst/>
              <a:cxnLst/>
              <a:rect l="0" t="0" r="0" b="0"/>
              <a:pathLst>
                <a:path w="558012" h="641734">
                  <a:moveTo>
                    <a:pt x="0" y="83722"/>
                  </a:moveTo>
                  <a:lnTo>
                    <a:pt x="37087" y="48976"/>
                  </a:lnTo>
                  <a:lnTo>
                    <a:pt x="96409" y="17164"/>
                  </a:lnTo>
                  <a:lnTo>
                    <a:pt x="137230" y="5250"/>
                  </a:lnTo>
                  <a:lnTo>
                    <a:pt x="191569" y="1200"/>
                  </a:lnTo>
                  <a:lnTo>
                    <a:pt x="246404" y="0"/>
                  </a:lnTo>
                  <a:lnTo>
                    <a:pt x="303076" y="814"/>
                  </a:lnTo>
                  <a:lnTo>
                    <a:pt x="361684" y="14096"/>
                  </a:lnTo>
                  <a:lnTo>
                    <a:pt x="411712" y="32287"/>
                  </a:lnTo>
                  <a:lnTo>
                    <a:pt x="454222" y="52494"/>
                  </a:lnTo>
                  <a:lnTo>
                    <a:pt x="495135" y="85873"/>
                  </a:lnTo>
                  <a:lnTo>
                    <a:pt x="515334" y="115945"/>
                  </a:lnTo>
                  <a:lnTo>
                    <a:pt x="523139" y="152671"/>
                  </a:lnTo>
                  <a:lnTo>
                    <a:pt x="514273" y="193189"/>
                  </a:lnTo>
                  <a:lnTo>
                    <a:pt x="481911" y="240396"/>
                  </a:lnTo>
                  <a:lnTo>
                    <a:pt x="450845" y="270524"/>
                  </a:lnTo>
                  <a:lnTo>
                    <a:pt x="395899" y="292370"/>
                  </a:lnTo>
                  <a:lnTo>
                    <a:pt x="340245" y="307951"/>
                  </a:lnTo>
                  <a:lnTo>
                    <a:pt x="300725" y="318746"/>
                  </a:lnTo>
                  <a:lnTo>
                    <a:pt x="292900" y="326973"/>
                  </a:lnTo>
                  <a:lnTo>
                    <a:pt x="288853" y="338306"/>
                  </a:lnTo>
                  <a:lnTo>
                    <a:pt x="287326" y="351711"/>
                  </a:lnTo>
                  <a:lnTo>
                    <a:pt x="294986" y="375964"/>
                  </a:lnTo>
                  <a:lnTo>
                    <a:pt x="343168" y="436253"/>
                  </a:lnTo>
                  <a:lnTo>
                    <a:pt x="398784" y="492932"/>
                  </a:lnTo>
                  <a:lnTo>
                    <a:pt x="456184" y="550431"/>
                  </a:lnTo>
                  <a:lnTo>
                    <a:pt x="517975" y="612225"/>
                  </a:lnTo>
                  <a:lnTo>
                    <a:pt x="558011" y="641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89274" y="1005254"/>
              <a:ext cx="248550" cy="279223"/>
            </a:xfrm>
            <a:custGeom>
              <a:avLst/>
              <a:gdLst/>
              <a:ahLst/>
              <a:cxnLst/>
              <a:rect l="0" t="0" r="0" b="0"/>
              <a:pathLst>
                <a:path w="248550" h="279223">
                  <a:moveTo>
                    <a:pt x="174850" y="89709"/>
                  </a:moveTo>
                  <a:lnTo>
                    <a:pt x="148486" y="29769"/>
                  </a:lnTo>
                  <a:lnTo>
                    <a:pt x="135447" y="11986"/>
                  </a:lnTo>
                  <a:lnTo>
                    <a:pt x="115613" y="2523"/>
                  </a:lnTo>
                  <a:lnTo>
                    <a:pt x="103773" y="0"/>
                  </a:lnTo>
                  <a:lnTo>
                    <a:pt x="81259" y="3435"/>
                  </a:lnTo>
                  <a:lnTo>
                    <a:pt x="70342" y="7627"/>
                  </a:lnTo>
                  <a:lnTo>
                    <a:pt x="51973" y="24762"/>
                  </a:lnTo>
                  <a:lnTo>
                    <a:pt x="15039" y="87352"/>
                  </a:lnTo>
                  <a:lnTo>
                    <a:pt x="0" y="142579"/>
                  </a:lnTo>
                  <a:lnTo>
                    <a:pt x="210" y="181414"/>
                  </a:lnTo>
                  <a:lnTo>
                    <a:pt x="5986" y="204166"/>
                  </a:lnTo>
                  <a:lnTo>
                    <a:pt x="28757" y="244249"/>
                  </a:lnTo>
                  <a:lnTo>
                    <a:pt x="35340" y="252397"/>
                  </a:lnTo>
                  <a:lnTo>
                    <a:pt x="43239" y="256660"/>
                  </a:lnTo>
                  <a:lnTo>
                    <a:pt x="61374" y="258276"/>
                  </a:lnTo>
                  <a:lnTo>
                    <a:pt x="81133" y="248856"/>
                  </a:lnTo>
                  <a:lnTo>
                    <a:pt x="116823" y="219802"/>
                  </a:lnTo>
                  <a:lnTo>
                    <a:pt x="133610" y="192986"/>
                  </a:lnTo>
                  <a:lnTo>
                    <a:pt x="157071" y="131647"/>
                  </a:lnTo>
                  <a:lnTo>
                    <a:pt x="159488" y="129366"/>
                  </a:lnTo>
                  <a:lnTo>
                    <a:pt x="161099" y="132525"/>
                  </a:lnTo>
                  <a:lnTo>
                    <a:pt x="167158" y="193785"/>
                  </a:lnTo>
                  <a:lnTo>
                    <a:pt x="173771" y="214344"/>
                  </a:lnTo>
                  <a:lnTo>
                    <a:pt x="203708" y="253969"/>
                  </a:lnTo>
                  <a:lnTo>
                    <a:pt x="248549" y="279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694880"/>
              <a:ext cx="10530" cy="579069"/>
            </a:xfrm>
            <a:custGeom>
              <a:avLst/>
              <a:gdLst/>
              <a:ahLst/>
              <a:cxnLst/>
              <a:rect l="0" t="0" r="0" b="0"/>
              <a:pathLst>
                <a:path w="10530" h="579069">
                  <a:moveTo>
                    <a:pt x="10529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2" y="142876"/>
                  </a:lnTo>
                  <a:lnTo>
                    <a:pt x="57" y="197532"/>
                  </a:lnTo>
                  <a:lnTo>
                    <a:pt x="17" y="256230"/>
                  </a:lnTo>
                  <a:lnTo>
                    <a:pt x="5" y="312616"/>
                  </a:lnTo>
                  <a:lnTo>
                    <a:pt x="1" y="371827"/>
                  </a:lnTo>
                  <a:lnTo>
                    <a:pt x="0" y="425246"/>
                  </a:lnTo>
                  <a:lnTo>
                    <a:pt x="0" y="482408"/>
                  </a:lnTo>
                  <a:lnTo>
                    <a:pt x="0" y="533270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16767" y="958093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1348" y="17958"/>
                  </a:lnTo>
                  <a:lnTo>
                    <a:pt x="183841" y="27028"/>
                  </a:lnTo>
                  <a:lnTo>
                    <a:pt x="131550" y="31405"/>
                  </a:lnTo>
                  <a:lnTo>
                    <a:pt x="74463" y="38421"/>
                  </a:lnTo>
                  <a:lnTo>
                    <a:pt x="21424" y="413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06321" y="107390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67085" y="1031792"/>
              <a:ext cx="215058" cy="223433"/>
            </a:xfrm>
            <a:custGeom>
              <a:avLst/>
              <a:gdLst/>
              <a:ahLst/>
              <a:cxnLst/>
              <a:rect l="0" t="0" r="0" b="0"/>
              <a:pathLst>
                <a:path w="215058" h="223433">
                  <a:moveTo>
                    <a:pt x="144562" y="10529"/>
                  </a:moveTo>
                  <a:lnTo>
                    <a:pt x="91857" y="29657"/>
                  </a:lnTo>
                  <a:lnTo>
                    <a:pt x="31146" y="73998"/>
                  </a:lnTo>
                  <a:lnTo>
                    <a:pt x="16946" y="89040"/>
                  </a:lnTo>
                  <a:lnTo>
                    <a:pt x="6736" y="107424"/>
                  </a:lnTo>
                  <a:lnTo>
                    <a:pt x="0" y="143094"/>
                  </a:lnTo>
                  <a:lnTo>
                    <a:pt x="3593" y="183298"/>
                  </a:lnTo>
                  <a:lnTo>
                    <a:pt x="8469" y="193559"/>
                  </a:lnTo>
                  <a:lnTo>
                    <a:pt x="23245" y="208079"/>
                  </a:lnTo>
                  <a:lnTo>
                    <a:pt x="51295" y="222830"/>
                  </a:lnTo>
                  <a:lnTo>
                    <a:pt x="93011" y="223432"/>
                  </a:lnTo>
                  <a:lnTo>
                    <a:pt x="131238" y="216201"/>
                  </a:lnTo>
                  <a:lnTo>
                    <a:pt x="150728" y="203714"/>
                  </a:lnTo>
                  <a:lnTo>
                    <a:pt x="195677" y="157025"/>
                  </a:lnTo>
                  <a:lnTo>
                    <a:pt x="207444" y="136469"/>
                  </a:lnTo>
                  <a:lnTo>
                    <a:pt x="215057" y="99577"/>
                  </a:lnTo>
                  <a:lnTo>
                    <a:pt x="211723" y="64599"/>
                  </a:lnTo>
                  <a:lnTo>
                    <a:pt x="203267" y="45869"/>
                  </a:lnTo>
                  <a:lnTo>
                    <a:pt x="178775" y="14780"/>
                  </a:lnTo>
                  <a:lnTo>
                    <a:pt x="168347" y="6569"/>
                  </a:lnTo>
                  <a:lnTo>
                    <a:pt x="1550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22217" y="1021264"/>
              <a:ext cx="255772" cy="276086"/>
            </a:xfrm>
            <a:custGeom>
              <a:avLst/>
              <a:gdLst/>
              <a:ahLst/>
              <a:cxnLst/>
              <a:rect l="0" t="0" r="0" b="0"/>
              <a:pathLst>
                <a:path w="255772" h="276086">
                  <a:moveTo>
                    <a:pt x="157928" y="0"/>
                  </a:moveTo>
                  <a:lnTo>
                    <a:pt x="99311" y="14654"/>
                  </a:lnTo>
                  <a:lnTo>
                    <a:pt x="42714" y="34786"/>
                  </a:lnTo>
                  <a:lnTo>
                    <a:pt x="31986" y="40738"/>
                  </a:lnTo>
                  <a:lnTo>
                    <a:pt x="16946" y="56710"/>
                  </a:lnTo>
                  <a:lnTo>
                    <a:pt x="11297" y="65883"/>
                  </a:lnTo>
                  <a:lnTo>
                    <a:pt x="9871" y="74337"/>
                  </a:lnTo>
                  <a:lnTo>
                    <a:pt x="11260" y="82313"/>
                  </a:lnTo>
                  <a:lnTo>
                    <a:pt x="14526" y="89971"/>
                  </a:lnTo>
                  <a:lnTo>
                    <a:pt x="30633" y="101598"/>
                  </a:lnTo>
                  <a:lnTo>
                    <a:pt x="85273" y="122347"/>
                  </a:lnTo>
                  <a:lnTo>
                    <a:pt x="145919" y="140316"/>
                  </a:lnTo>
                  <a:lnTo>
                    <a:pt x="199847" y="166252"/>
                  </a:lnTo>
                  <a:lnTo>
                    <a:pt x="228450" y="181451"/>
                  </a:lnTo>
                  <a:lnTo>
                    <a:pt x="243083" y="195288"/>
                  </a:lnTo>
                  <a:lnTo>
                    <a:pt x="253487" y="213137"/>
                  </a:lnTo>
                  <a:lnTo>
                    <a:pt x="255771" y="232768"/>
                  </a:lnTo>
                  <a:lnTo>
                    <a:pt x="254742" y="242916"/>
                  </a:lnTo>
                  <a:lnTo>
                    <a:pt x="250547" y="250851"/>
                  </a:lnTo>
                  <a:lnTo>
                    <a:pt x="236526" y="262788"/>
                  </a:lnTo>
                  <a:lnTo>
                    <a:pt x="197724" y="276085"/>
                  </a:lnTo>
                  <a:lnTo>
                    <a:pt x="134832" y="274858"/>
                  </a:lnTo>
                  <a:lnTo>
                    <a:pt x="80316" y="268372"/>
                  </a:lnTo>
                  <a:lnTo>
                    <a:pt x="25048" y="25555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53679" y="894922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2105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676940" y="792059"/>
            <a:ext cx="935164" cy="561681"/>
            <a:chOff x="6676940" y="792059"/>
            <a:chExt cx="935164" cy="561681"/>
          </a:xfrm>
        </p:grpSpPr>
        <p:sp>
          <p:nvSpPr>
            <p:cNvPr id="17" name="Freeform 16"/>
            <p:cNvSpPr/>
            <p:nvPr/>
          </p:nvSpPr>
          <p:spPr>
            <a:xfrm>
              <a:off x="6676940" y="1007640"/>
              <a:ext cx="313983" cy="297894"/>
            </a:xfrm>
            <a:custGeom>
              <a:avLst/>
              <a:gdLst/>
              <a:ahLst/>
              <a:cxnLst/>
              <a:rect l="0" t="0" r="0" b="0"/>
              <a:pathLst>
                <a:path w="313983" h="297894">
                  <a:moveTo>
                    <a:pt x="219225" y="129437"/>
                  </a:moveTo>
                  <a:lnTo>
                    <a:pt x="216106" y="86746"/>
                  </a:lnTo>
                  <a:lnTo>
                    <a:pt x="204653" y="55567"/>
                  </a:lnTo>
                  <a:lnTo>
                    <a:pt x="191692" y="35775"/>
                  </a:lnTo>
                  <a:lnTo>
                    <a:pt x="164664" y="12648"/>
                  </a:lnTo>
                  <a:lnTo>
                    <a:pt x="144673" y="2272"/>
                  </a:lnTo>
                  <a:lnTo>
                    <a:pt x="124090" y="0"/>
                  </a:lnTo>
                  <a:lnTo>
                    <a:pt x="103243" y="4059"/>
                  </a:lnTo>
                  <a:lnTo>
                    <a:pt x="82280" y="13662"/>
                  </a:lnTo>
                  <a:lnTo>
                    <a:pt x="56337" y="37812"/>
                  </a:lnTo>
                  <a:lnTo>
                    <a:pt x="19455" y="90855"/>
                  </a:lnTo>
                  <a:lnTo>
                    <a:pt x="7606" y="118139"/>
                  </a:lnTo>
                  <a:lnTo>
                    <a:pt x="0" y="180195"/>
                  </a:lnTo>
                  <a:lnTo>
                    <a:pt x="1299" y="208148"/>
                  </a:lnTo>
                  <a:lnTo>
                    <a:pt x="15184" y="242446"/>
                  </a:lnTo>
                  <a:lnTo>
                    <a:pt x="27545" y="259992"/>
                  </a:lnTo>
                  <a:lnTo>
                    <a:pt x="47077" y="272469"/>
                  </a:lnTo>
                  <a:lnTo>
                    <a:pt x="58837" y="277435"/>
                  </a:lnTo>
                  <a:lnTo>
                    <a:pt x="103333" y="278833"/>
                  </a:lnTo>
                  <a:lnTo>
                    <a:pt x="142383" y="266250"/>
                  </a:lnTo>
                  <a:lnTo>
                    <a:pt x="170591" y="242114"/>
                  </a:lnTo>
                  <a:lnTo>
                    <a:pt x="193766" y="207147"/>
                  </a:lnTo>
                  <a:lnTo>
                    <a:pt x="206918" y="154579"/>
                  </a:lnTo>
                  <a:lnTo>
                    <a:pt x="213889" y="127138"/>
                  </a:lnTo>
                  <a:lnTo>
                    <a:pt x="213328" y="127905"/>
                  </a:lnTo>
                  <a:lnTo>
                    <a:pt x="211785" y="131925"/>
                  </a:lnTo>
                  <a:lnTo>
                    <a:pt x="215202" y="165529"/>
                  </a:lnTo>
                  <a:lnTo>
                    <a:pt x="229212" y="206942"/>
                  </a:lnTo>
                  <a:lnTo>
                    <a:pt x="270063" y="262303"/>
                  </a:lnTo>
                  <a:lnTo>
                    <a:pt x="292391" y="283059"/>
                  </a:lnTo>
                  <a:lnTo>
                    <a:pt x="313982" y="297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12640" y="1103558"/>
              <a:ext cx="188853" cy="223033"/>
            </a:xfrm>
            <a:custGeom>
              <a:avLst/>
              <a:gdLst/>
              <a:ahLst/>
              <a:cxnLst/>
              <a:rect l="0" t="0" r="0" b="0"/>
              <a:pathLst>
                <a:path w="188853" h="223033">
                  <a:moveTo>
                    <a:pt x="30925" y="54576"/>
                  </a:moveTo>
                  <a:lnTo>
                    <a:pt x="19746" y="71344"/>
                  </a:lnTo>
                  <a:lnTo>
                    <a:pt x="12794" y="109717"/>
                  </a:lnTo>
                  <a:lnTo>
                    <a:pt x="10445" y="166681"/>
                  </a:lnTo>
                  <a:lnTo>
                    <a:pt x="10124" y="194867"/>
                  </a:lnTo>
                  <a:lnTo>
                    <a:pt x="8868" y="199576"/>
                  </a:lnTo>
                  <a:lnTo>
                    <a:pt x="6862" y="198036"/>
                  </a:lnTo>
                  <a:lnTo>
                    <a:pt x="2683" y="183847"/>
                  </a:lnTo>
                  <a:lnTo>
                    <a:pt x="0" y="133490"/>
                  </a:lnTo>
                  <a:lnTo>
                    <a:pt x="2655" y="84587"/>
                  </a:lnTo>
                  <a:lnTo>
                    <a:pt x="14031" y="26839"/>
                  </a:lnTo>
                  <a:lnTo>
                    <a:pt x="19663" y="17368"/>
                  </a:lnTo>
                  <a:lnTo>
                    <a:pt x="35278" y="3724"/>
                  </a:lnTo>
                  <a:lnTo>
                    <a:pt x="57036" y="0"/>
                  </a:lnTo>
                  <a:lnTo>
                    <a:pt x="69389" y="644"/>
                  </a:lnTo>
                  <a:lnTo>
                    <a:pt x="89354" y="10719"/>
                  </a:lnTo>
                  <a:lnTo>
                    <a:pt x="134632" y="55733"/>
                  </a:lnTo>
                  <a:lnTo>
                    <a:pt x="165234" y="112960"/>
                  </a:lnTo>
                  <a:lnTo>
                    <a:pt x="182974" y="160085"/>
                  </a:lnTo>
                  <a:lnTo>
                    <a:pt x="188852" y="22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99054" y="792059"/>
              <a:ext cx="313050" cy="561681"/>
            </a:xfrm>
            <a:custGeom>
              <a:avLst/>
              <a:gdLst/>
              <a:ahLst/>
              <a:cxnLst/>
              <a:rect l="0" t="0" r="0" b="0"/>
              <a:pathLst>
                <a:path w="313050" h="561681">
                  <a:moveTo>
                    <a:pt x="176179" y="418718"/>
                  </a:moveTo>
                  <a:lnTo>
                    <a:pt x="161525" y="374755"/>
                  </a:lnTo>
                  <a:lnTo>
                    <a:pt x="148610" y="360964"/>
                  </a:lnTo>
                  <a:lnTo>
                    <a:pt x="140252" y="355649"/>
                  </a:lnTo>
                  <a:lnTo>
                    <a:pt x="118487" y="352863"/>
                  </a:lnTo>
                  <a:lnTo>
                    <a:pt x="106131" y="353757"/>
                  </a:lnTo>
                  <a:lnTo>
                    <a:pt x="83046" y="364110"/>
                  </a:lnTo>
                  <a:lnTo>
                    <a:pt x="31334" y="402081"/>
                  </a:lnTo>
                  <a:lnTo>
                    <a:pt x="9614" y="440648"/>
                  </a:lnTo>
                  <a:lnTo>
                    <a:pt x="2715" y="462390"/>
                  </a:lnTo>
                  <a:lnTo>
                    <a:pt x="0" y="499768"/>
                  </a:lnTo>
                  <a:lnTo>
                    <a:pt x="3511" y="522590"/>
                  </a:lnTo>
                  <a:lnTo>
                    <a:pt x="15209" y="541312"/>
                  </a:lnTo>
                  <a:lnTo>
                    <a:pt x="23242" y="549581"/>
                  </a:lnTo>
                  <a:lnTo>
                    <a:pt x="44646" y="558767"/>
                  </a:lnTo>
                  <a:lnTo>
                    <a:pt x="68586" y="561680"/>
                  </a:lnTo>
                  <a:lnTo>
                    <a:pt x="123233" y="551032"/>
                  </a:lnTo>
                  <a:lnTo>
                    <a:pt x="141339" y="535236"/>
                  </a:lnTo>
                  <a:lnTo>
                    <a:pt x="185326" y="474746"/>
                  </a:lnTo>
                  <a:lnTo>
                    <a:pt x="210167" y="419164"/>
                  </a:lnTo>
                  <a:lnTo>
                    <a:pt x="228675" y="366134"/>
                  </a:lnTo>
                  <a:lnTo>
                    <a:pt x="245180" y="305035"/>
                  </a:lnTo>
                  <a:lnTo>
                    <a:pt x="254849" y="241631"/>
                  </a:lnTo>
                  <a:lnTo>
                    <a:pt x="259309" y="187249"/>
                  </a:lnTo>
                  <a:lnTo>
                    <a:pt x="260082" y="133715"/>
                  </a:lnTo>
                  <a:lnTo>
                    <a:pt x="259141" y="86008"/>
                  </a:lnTo>
                  <a:lnTo>
                    <a:pt x="248935" y="24318"/>
                  </a:lnTo>
                  <a:lnTo>
                    <a:pt x="245740" y="11895"/>
                  </a:lnTo>
                  <a:lnTo>
                    <a:pt x="240101" y="4783"/>
                  </a:lnTo>
                  <a:lnTo>
                    <a:pt x="232831" y="1211"/>
                  </a:lnTo>
                  <a:lnTo>
                    <a:pt x="224476" y="0"/>
                  </a:lnTo>
                  <a:lnTo>
                    <a:pt x="217736" y="2702"/>
                  </a:lnTo>
                  <a:lnTo>
                    <a:pt x="207127" y="15063"/>
                  </a:lnTo>
                  <a:lnTo>
                    <a:pt x="194577" y="52932"/>
                  </a:lnTo>
                  <a:lnTo>
                    <a:pt x="189039" y="106786"/>
                  </a:lnTo>
                  <a:lnTo>
                    <a:pt x="187398" y="156018"/>
                  </a:lnTo>
                  <a:lnTo>
                    <a:pt x="192501" y="217008"/>
                  </a:lnTo>
                  <a:lnTo>
                    <a:pt x="195834" y="270175"/>
                  </a:lnTo>
                  <a:lnTo>
                    <a:pt x="208504" y="332953"/>
                  </a:lnTo>
                  <a:lnTo>
                    <a:pt x="225409" y="386930"/>
                  </a:lnTo>
                  <a:lnTo>
                    <a:pt x="242872" y="439748"/>
                  </a:lnTo>
                  <a:lnTo>
                    <a:pt x="265305" y="490289"/>
                  </a:lnTo>
                  <a:lnTo>
                    <a:pt x="285385" y="527921"/>
                  </a:lnTo>
                  <a:lnTo>
                    <a:pt x="313049" y="555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111110" y="2168870"/>
            <a:ext cx="3334939" cy="665740"/>
            <a:chOff x="2111110" y="2168870"/>
            <a:chExt cx="3334939" cy="665740"/>
          </a:xfrm>
        </p:grpSpPr>
        <p:sp>
          <p:nvSpPr>
            <p:cNvPr id="21" name="Freeform 20"/>
            <p:cNvSpPr/>
            <p:nvPr/>
          </p:nvSpPr>
          <p:spPr>
            <a:xfrm>
              <a:off x="2111110" y="2168870"/>
              <a:ext cx="505900" cy="665740"/>
            </a:xfrm>
            <a:custGeom>
              <a:avLst/>
              <a:gdLst/>
              <a:ahLst/>
              <a:cxnLst/>
              <a:rect l="0" t="0" r="0" b="0"/>
              <a:pathLst>
                <a:path w="505900" h="665740">
                  <a:moveTo>
                    <a:pt x="26175" y="73700"/>
                  </a:moveTo>
                  <a:lnTo>
                    <a:pt x="17841" y="122630"/>
                  </a:lnTo>
                  <a:lnTo>
                    <a:pt x="13177" y="170476"/>
                  </a:lnTo>
                  <a:lnTo>
                    <a:pt x="7505" y="221697"/>
                  </a:lnTo>
                  <a:lnTo>
                    <a:pt x="0" y="280228"/>
                  </a:lnTo>
                  <a:lnTo>
                    <a:pt x="1781" y="331425"/>
                  </a:lnTo>
                  <a:lnTo>
                    <a:pt x="4129" y="379870"/>
                  </a:lnTo>
                  <a:lnTo>
                    <a:pt x="4825" y="435038"/>
                  </a:lnTo>
                  <a:lnTo>
                    <a:pt x="13465" y="491346"/>
                  </a:lnTo>
                  <a:lnTo>
                    <a:pt x="35448" y="552611"/>
                  </a:lnTo>
                  <a:lnTo>
                    <a:pt x="62885" y="606293"/>
                  </a:lnTo>
                  <a:lnTo>
                    <a:pt x="81095" y="629772"/>
                  </a:lnTo>
                  <a:lnTo>
                    <a:pt x="104006" y="645667"/>
                  </a:lnTo>
                  <a:lnTo>
                    <a:pt x="156842" y="665402"/>
                  </a:lnTo>
                  <a:lnTo>
                    <a:pt x="203971" y="665739"/>
                  </a:lnTo>
                  <a:lnTo>
                    <a:pt x="262723" y="648137"/>
                  </a:lnTo>
                  <a:lnTo>
                    <a:pt x="306217" y="629062"/>
                  </a:lnTo>
                  <a:lnTo>
                    <a:pt x="366431" y="574285"/>
                  </a:lnTo>
                  <a:lnTo>
                    <a:pt x="408696" y="515477"/>
                  </a:lnTo>
                  <a:lnTo>
                    <a:pt x="443587" y="452688"/>
                  </a:lnTo>
                  <a:lnTo>
                    <a:pt x="470235" y="394489"/>
                  </a:lnTo>
                  <a:lnTo>
                    <a:pt x="485594" y="340010"/>
                  </a:lnTo>
                  <a:lnTo>
                    <a:pt x="496773" y="284188"/>
                  </a:lnTo>
                  <a:lnTo>
                    <a:pt x="499328" y="228102"/>
                  </a:lnTo>
                  <a:lnTo>
                    <a:pt x="505899" y="169623"/>
                  </a:lnTo>
                  <a:lnTo>
                    <a:pt x="501067" y="113040"/>
                  </a:lnTo>
                  <a:lnTo>
                    <a:pt x="493397" y="55330"/>
                  </a:lnTo>
                  <a:lnTo>
                    <a:pt x="4894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05823" y="2534358"/>
              <a:ext cx="273742" cy="266761"/>
            </a:xfrm>
            <a:custGeom>
              <a:avLst/>
              <a:gdLst/>
              <a:ahLst/>
              <a:cxnLst/>
              <a:rect l="0" t="0" r="0" b="0"/>
              <a:pathLst>
                <a:path w="273742" h="266761">
                  <a:moveTo>
                    <a:pt x="0" y="97766"/>
                  </a:moveTo>
                  <a:lnTo>
                    <a:pt x="16789" y="161216"/>
                  </a:lnTo>
                  <a:lnTo>
                    <a:pt x="23334" y="219310"/>
                  </a:lnTo>
                  <a:lnTo>
                    <a:pt x="26748" y="243033"/>
                  </a:lnTo>
                  <a:lnTo>
                    <a:pt x="24367" y="265274"/>
                  </a:lnTo>
                  <a:lnTo>
                    <a:pt x="23264" y="266760"/>
                  </a:lnTo>
                  <a:lnTo>
                    <a:pt x="21348" y="212076"/>
                  </a:lnTo>
                  <a:lnTo>
                    <a:pt x="28351" y="154314"/>
                  </a:lnTo>
                  <a:lnTo>
                    <a:pt x="37186" y="97844"/>
                  </a:lnTo>
                  <a:lnTo>
                    <a:pt x="61353" y="37162"/>
                  </a:lnTo>
                  <a:lnTo>
                    <a:pt x="77571" y="19748"/>
                  </a:lnTo>
                  <a:lnTo>
                    <a:pt x="106432" y="2380"/>
                  </a:lnTo>
                  <a:lnTo>
                    <a:pt x="126852" y="0"/>
                  </a:lnTo>
                  <a:lnTo>
                    <a:pt x="168557" y="8004"/>
                  </a:lnTo>
                  <a:lnTo>
                    <a:pt x="194482" y="23077"/>
                  </a:lnTo>
                  <a:lnTo>
                    <a:pt x="216982" y="47950"/>
                  </a:lnTo>
                  <a:lnTo>
                    <a:pt x="244996" y="108543"/>
                  </a:lnTo>
                  <a:lnTo>
                    <a:pt x="263125" y="169303"/>
                  </a:lnTo>
                  <a:lnTo>
                    <a:pt x="270596" y="202410"/>
                  </a:lnTo>
                  <a:lnTo>
                    <a:pt x="273741" y="2346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4191" y="2642653"/>
              <a:ext cx="13302" cy="126342"/>
            </a:xfrm>
            <a:custGeom>
              <a:avLst/>
              <a:gdLst/>
              <a:ahLst/>
              <a:cxnLst/>
              <a:rect l="0" t="0" r="0" b="0"/>
              <a:pathLst>
                <a:path w="13302" h="126342">
                  <a:moveTo>
                    <a:pt x="13301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176" y="69741"/>
                  </a:lnTo>
                  <a:lnTo>
                    <a:pt x="13301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2474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63053" y="2358383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15041" y="204861"/>
                  </a:lnTo>
                  <a:lnTo>
                    <a:pt x="16134" y="264641"/>
                  </a:lnTo>
                  <a:lnTo>
                    <a:pt x="23739" y="323676"/>
                  </a:lnTo>
                  <a:lnTo>
                    <a:pt x="26455" y="372945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1191" y="2537367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36181" y="5590"/>
                  </a:lnTo>
                  <a:lnTo>
                    <a:pt x="173602" y="17959"/>
                  </a:lnTo>
                  <a:lnTo>
                    <a:pt x="122278" y="27028"/>
                  </a:lnTo>
                  <a:lnTo>
                    <a:pt x="71196" y="30235"/>
                  </a:lnTo>
                  <a:lnTo>
                    <a:pt x="20779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37699" y="231626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7236" y="154715"/>
                  </a:lnTo>
                  <a:lnTo>
                    <a:pt x="9553" y="210398"/>
                  </a:lnTo>
                  <a:lnTo>
                    <a:pt x="13456" y="269201"/>
                  </a:lnTo>
                  <a:lnTo>
                    <a:pt x="19556" y="326137"/>
                  </a:lnTo>
                  <a:lnTo>
                    <a:pt x="29192" y="388135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74487" y="2217219"/>
              <a:ext cx="526425" cy="520191"/>
            </a:xfrm>
            <a:custGeom>
              <a:avLst/>
              <a:gdLst/>
              <a:ahLst/>
              <a:cxnLst/>
              <a:rect l="0" t="0" r="0" b="0"/>
              <a:pathLst>
                <a:path w="526425" h="520191">
                  <a:moveTo>
                    <a:pt x="0" y="120107"/>
                  </a:moveTo>
                  <a:lnTo>
                    <a:pt x="5589" y="103339"/>
                  </a:lnTo>
                  <a:lnTo>
                    <a:pt x="17692" y="88868"/>
                  </a:lnTo>
                  <a:lnTo>
                    <a:pt x="35939" y="75807"/>
                  </a:lnTo>
                  <a:lnTo>
                    <a:pt x="99301" y="48474"/>
                  </a:lnTo>
                  <a:lnTo>
                    <a:pt x="155792" y="22726"/>
                  </a:lnTo>
                  <a:lnTo>
                    <a:pt x="204998" y="9105"/>
                  </a:lnTo>
                  <a:lnTo>
                    <a:pt x="256622" y="0"/>
                  </a:lnTo>
                  <a:lnTo>
                    <a:pt x="307793" y="3671"/>
                  </a:lnTo>
                  <a:lnTo>
                    <a:pt x="367598" y="18512"/>
                  </a:lnTo>
                  <a:lnTo>
                    <a:pt x="424471" y="49216"/>
                  </a:lnTo>
                  <a:lnTo>
                    <a:pt x="443288" y="71832"/>
                  </a:lnTo>
                  <a:lnTo>
                    <a:pt x="454380" y="97482"/>
                  </a:lnTo>
                  <a:lnTo>
                    <a:pt x="459310" y="124479"/>
                  </a:lnTo>
                  <a:lnTo>
                    <a:pt x="455262" y="148956"/>
                  </a:lnTo>
                  <a:lnTo>
                    <a:pt x="444494" y="171534"/>
                  </a:lnTo>
                  <a:lnTo>
                    <a:pt x="408986" y="211504"/>
                  </a:lnTo>
                  <a:lnTo>
                    <a:pt x="378544" y="231805"/>
                  </a:lnTo>
                  <a:lnTo>
                    <a:pt x="327490" y="261332"/>
                  </a:lnTo>
                  <a:lnTo>
                    <a:pt x="310887" y="274900"/>
                  </a:lnTo>
                  <a:lnTo>
                    <a:pt x="307863" y="282964"/>
                  </a:lnTo>
                  <a:lnTo>
                    <a:pt x="308188" y="291849"/>
                  </a:lnTo>
                  <a:lnTo>
                    <a:pt x="310743" y="301282"/>
                  </a:lnTo>
                  <a:lnTo>
                    <a:pt x="331108" y="331326"/>
                  </a:lnTo>
                  <a:lnTo>
                    <a:pt x="384380" y="388316"/>
                  </a:lnTo>
                  <a:lnTo>
                    <a:pt x="437077" y="450405"/>
                  </a:lnTo>
                  <a:lnTo>
                    <a:pt x="488143" y="491315"/>
                  </a:lnTo>
                  <a:lnTo>
                    <a:pt x="526424" y="520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17826" y="2466946"/>
              <a:ext cx="235771" cy="251577"/>
            </a:xfrm>
            <a:custGeom>
              <a:avLst/>
              <a:gdLst/>
              <a:ahLst/>
              <a:cxnLst/>
              <a:rect l="0" t="0" r="0" b="0"/>
              <a:pathLst>
                <a:path w="235771" h="251577">
                  <a:moveTo>
                    <a:pt x="162070" y="80950"/>
                  </a:moveTo>
                  <a:lnTo>
                    <a:pt x="147498" y="38258"/>
                  </a:lnTo>
                  <a:lnTo>
                    <a:pt x="141827" y="27922"/>
                  </a:lnTo>
                  <a:lnTo>
                    <a:pt x="126167" y="13318"/>
                  </a:lnTo>
                  <a:lnTo>
                    <a:pt x="106339" y="4098"/>
                  </a:lnTo>
                  <a:lnTo>
                    <a:pt x="81929" y="0"/>
                  </a:lnTo>
                  <a:lnTo>
                    <a:pt x="58601" y="4418"/>
                  </a:lnTo>
                  <a:lnTo>
                    <a:pt x="37705" y="15350"/>
                  </a:lnTo>
                  <a:lnTo>
                    <a:pt x="20619" y="31907"/>
                  </a:lnTo>
                  <a:lnTo>
                    <a:pt x="11466" y="54084"/>
                  </a:lnTo>
                  <a:lnTo>
                    <a:pt x="0" y="106449"/>
                  </a:lnTo>
                  <a:lnTo>
                    <a:pt x="1095" y="147907"/>
                  </a:lnTo>
                  <a:lnTo>
                    <a:pt x="13116" y="202667"/>
                  </a:lnTo>
                  <a:lnTo>
                    <a:pt x="24119" y="226293"/>
                  </a:lnTo>
                  <a:lnTo>
                    <a:pt x="39927" y="242253"/>
                  </a:lnTo>
                  <a:lnTo>
                    <a:pt x="49056" y="248147"/>
                  </a:lnTo>
                  <a:lnTo>
                    <a:pt x="68558" y="251576"/>
                  </a:lnTo>
                  <a:lnTo>
                    <a:pt x="78672" y="250853"/>
                  </a:lnTo>
                  <a:lnTo>
                    <a:pt x="96148" y="243810"/>
                  </a:lnTo>
                  <a:lnTo>
                    <a:pt x="104084" y="238656"/>
                  </a:lnTo>
                  <a:lnTo>
                    <a:pt x="116022" y="220452"/>
                  </a:lnTo>
                  <a:lnTo>
                    <a:pt x="136985" y="164355"/>
                  </a:lnTo>
                  <a:lnTo>
                    <a:pt x="145539" y="126460"/>
                  </a:lnTo>
                  <a:lnTo>
                    <a:pt x="143804" y="103516"/>
                  </a:lnTo>
                  <a:lnTo>
                    <a:pt x="142874" y="100673"/>
                  </a:lnTo>
                  <a:lnTo>
                    <a:pt x="141840" y="109993"/>
                  </a:lnTo>
                  <a:lnTo>
                    <a:pt x="146847" y="135959"/>
                  </a:lnTo>
                  <a:lnTo>
                    <a:pt x="180438" y="196971"/>
                  </a:lnTo>
                  <a:lnTo>
                    <a:pt x="206507" y="222821"/>
                  </a:lnTo>
                  <a:lnTo>
                    <a:pt x="235770" y="238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4124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48352" y="2274155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52050"/>
                  </a:lnTo>
                  <a:lnTo>
                    <a:pt x="3119" y="111349"/>
                  </a:lnTo>
                  <a:lnTo>
                    <a:pt x="8333" y="171423"/>
                  </a:lnTo>
                  <a:lnTo>
                    <a:pt x="12998" y="228217"/>
                  </a:lnTo>
                  <a:lnTo>
                    <a:pt x="21789" y="284429"/>
                  </a:lnTo>
                  <a:lnTo>
                    <a:pt x="28683" y="332670"/>
                  </a:lnTo>
                  <a:lnTo>
                    <a:pt x="33845" y="385178"/>
                  </a:lnTo>
                  <a:lnTo>
                    <a:pt x="39664" y="424133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11482" y="2463668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48062" y="0"/>
                  </a:lnTo>
                  <a:lnTo>
                    <a:pt x="195552" y="0"/>
                  </a:lnTo>
                  <a:lnTo>
                    <a:pt x="138659" y="0"/>
                  </a:lnTo>
                  <a:lnTo>
                    <a:pt x="84758" y="0"/>
                  </a:lnTo>
                  <a:lnTo>
                    <a:pt x="379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6279" y="2435182"/>
              <a:ext cx="214097" cy="260114"/>
            </a:xfrm>
            <a:custGeom>
              <a:avLst/>
              <a:gdLst/>
              <a:ahLst/>
              <a:cxnLst/>
              <a:rect l="0" t="0" r="0" b="0"/>
              <a:pathLst>
                <a:path w="214097" h="260114">
                  <a:moveTo>
                    <a:pt x="0" y="91657"/>
                  </a:moveTo>
                  <a:lnTo>
                    <a:pt x="48931" y="91657"/>
                  </a:lnTo>
                  <a:lnTo>
                    <a:pt x="96777" y="91657"/>
                  </a:lnTo>
                  <a:lnTo>
                    <a:pt x="159757" y="86068"/>
                  </a:lnTo>
                  <a:lnTo>
                    <a:pt x="197464" y="77003"/>
                  </a:lnTo>
                  <a:lnTo>
                    <a:pt x="205343" y="70189"/>
                  </a:lnTo>
                  <a:lnTo>
                    <a:pt x="214096" y="50140"/>
                  </a:lnTo>
                  <a:lnTo>
                    <a:pt x="214091" y="40582"/>
                  </a:lnTo>
                  <a:lnTo>
                    <a:pt x="207846" y="23724"/>
                  </a:lnTo>
                  <a:lnTo>
                    <a:pt x="194152" y="11551"/>
                  </a:lnTo>
                  <a:lnTo>
                    <a:pt x="175197" y="3412"/>
                  </a:lnTo>
                  <a:lnTo>
                    <a:pt x="139388" y="0"/>
                  </a:lnTo>
                  <a:lnTo>
                    <a:pt x="116933" y="3347"/>
                  </a:lnTo>
                  <a:lnTo>
                    <a:pt x="98374" y="11854"/>
                  </a:lnTo>
                  <a:lnTo>
                    <a:pt x="82326" y="24603"/>
                  </a:lnTo>
                  <a:lnTo>
                    <a:pt x="45836" y="71475"/>
                  </a:lnTo>
                  <a:lnTo>
                    <a:pt x="37919" y="95166"/>
                  </a:lnTo>
                  <a:lnTo>
                    <a:pt x="32837" y="154091"/>
                  </a:lnTo>
                  <a:lnTo>
                    <a:pt x="38381" y="181407"/>
                  </a:lnTo>
                  <a:lnTo>
                    <a:pt x="54656" y="213396"/>
                  </a:lnTo>
                  <a:lnTo>
                    <a:pt x="81117" y="245166"/>
                  </a:lnTo>
                  <a:lnTo>
                    <a:pt x="101173" y="253470"/>
                  </a:lnTo>
                  <a:lnTo>
                    <a:pt x="161113" y="259238"/>
                  </a:lnTo>
                  <a:lnTo>
                    <a:pt x="178985" y="260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98413" y="2442611"/>
              <a:ext cx="247636" cy="284270"/>
            </a:xfrm>
            <a:custGeom>
              <a:avLst/>
              <a:gdLst/>
              <a:ahLst/>
              <a:cxnLst/>
              <a:rect l="0" t="0" r="0" b="0"/>
              <a:pathLst>
                <a:path w="247636" h="284270">
                  <a:moveTo>
                    <a:pt x="160592" y="0"/>
                  </a:moveTo>
                  <a:lnTo>
                    <a:pt x="101975" y="5589"/>
                  </a:lnTo>
                  <a:lnTo>
                    <a:pt x="45378" y="41117"/>
                  </a:lnTo>
                  <a:lnTo>
                    <a:pt x="26328" y="56879"/>
                  </a:lnTo>
                  <a:lnTo>
                    <a:pt x="4566" y="95593"/>
                  </a:lnTo>
                  <a:lnTo>
                    <a:pt x="422" y="105843"/>
                  </a:lnTo>
                  <a:lnTo>
                    <a:pt x="0" y="115016"/>
                  </a:lnTo>
                  <a:lnTo>
                    <a:pt x="5770" y="131446"/>
                  </a:lnTo>
                  <a:lnTo>
                    <a:pt x="11754" y="135594"/>
                  </a:lnTo>
                  <a:lnTo>
                    <a:pt x="27761" y="137083"/>
                  </a:lnTo>
                  <a:lnTo>
                    <a:pt x="82275" y="129677"/>
                  </a:lnTo>
                  <a:lnTo>
                    <a:pt x="139316" y="130120"/>
                  </a:lnTo>
                  <a:lnTo>
                    <a:pt x="195644" y="141126"/>
                  </a:lnTo>
                  <a:lnTo>
                    <a:pt x="226610" y="156719"/>
                  </a:lnTo>
                  <a:lnTo>
                    <a:pt x="239846" y="172598"/>
                  </a:lnTo>
                  <a:lnTo>
                    <a:pt x="245014" y="181746"/>
                  </a:lnTo>
                  <a:lnTo>
                    <a:pt x="247635" y="204388"/>
                  </a:lnTo>
                  <a:lnTo>
                    <a:pt x="243731" y="227710"/>
                  </a:lnTo>
                  <a:lnTo>
                    <a:pt x="234198" y="245874"/>
                  </a:lnTo>
                  <a:lnTo>
                    <a:pt x="219042" y="258626"/>
                  </a:lnTo>
                  <a:lnTo>
                    <a:pt x="180716" y="276344"/>
                  </a:lnTo>
                  <a:lnTo>
                    <a:pt x="122540" y="282704"/>
                  </a:lnTo>
                  <a:lnTo>
                    <a:pt x="60962" y="283960"/>
                  </a:lnTo>
                  <a:lnTo>
                    <a:pt x="2372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347854" y="2842695"/>
            <a:ext cx="2895338" cy="126342"/>
          </a:xfrm>
          <a:custGeom>
            <a:avLst/>
            <a:gdLst/>
            <a:ahLst/>
            <a:cxnLst/>
            <a:rect l="0" t="0" r="0" b="0"/>
            <a:pathLst>
              <a:path w="2895338" h="126342">
                <a:moveTo>
                  <a:pt x="2895337" y="31584"/>
                </a:moveTo>
                <a:lnTo>
                  <a:pt x="2841193" y="31584"/>
                </a:lnTo>
                <a:lnTo>
                  <a:pt x="2786246" y="31584"/>
                </a:lnTo>
                <a:lnTo>
                  <a:pt x="2730332" y="32754"/>
                </a:lnTo>
                <a:lnTo>
                  <a:pt x="2674227" y="39918"/>
                </a:lnTo>
                <a:lnTo>
                  <a:pt x="2612495" y="36090"/>
                </a:lnTo>
                <a:lnTo>
                  <a:pt x="2561318" y="32919"/>
                </a:lnTo>
                <a:lnTo>
                  <a:pt x="2509110" y="31980"/>
                </a:lnTo>
                <a:lnTo>
                  <a:pt x="2456596" y="31702"/>
                </a:lnTo>
                <a:lnTo>
                  <a:pt x="2398403" y="26030"/>
                </a:lnTo>
                <a:lnTo>
                  <a:pt x="2336706" y="22530"/>
                </a:lnTo>
                <a:lnTo>
                  <a:pt x="2273972" y="21492"/>
                </a:lnTo>
                <a:lnTo>
                  <a:pt x="2210930" y="21185"/>
                </a:lnTo>
                <a:lnTo>
                  <a:pt x="2147798" y="15505"/>
                </a:lnTo>
                <a:lnTo>
                  <a:pt x="2084638" y="12002"/>
                </a:lnTo>
                <a:lnTo>
                  <a:pt x="2039408" y="11183"/>
                </a:lnTo>
                <a:lnTo>
                  <a:pt x="1992009" y="10819"/>
                </a:lnTo>
                <a:lnTo>
                  <a:pt x="1943647" y="10657"/>
                </a:lnTo>
                <a:lnTo>
                  <a:pt x="1897975" y="7465"/>
                </a:lnTo>
                <a:lnTo>
                  <a:pt x="1851941" y="3317"/>
                </a:lnTo>
                <a:lnTo>
                  <a:pt x="1800286" y="1474"/>
                </a:lnTo>
                <a:lnTo>
                  <a:pt x="1749252" y="654"/>
                </a:lnTo>
                <a:lnTo>
                  <a:pt x="1698104" y="290"/>
                </a:lnTo>
                <a:lnTo>
                  <a:pt x="1644176" y="128"/>
                </a:lnTo>
                <a:lnTo>
                  <a:pt x="1592133" y="57"/>
                </a:lnTo>
                <a:lnTo>
                  <a:pt x="1540536" y="25"/>
                </a:lnTo>
                <a:lnTo>
                  <a:pt x="1486409" y="10"/>
                </a:lnTo>
                <a:lnTo>
                  <a:pt x="1434276" y="4"/>
                </a:lnTo>
                <a:lnTo>
                  <a:pt x="1382640" y="1"/>
                </a:lnTo>
                <a:lnTo>
                  <a:pt x="1328495" y="0"/>
                </a:lnTo>
                <a:lnTo>
                  <a:pt x="1273235" y="0"/>
                </a:lnTo>
                <a:lnTo>
                  <a:pt x="1217479" y="1169"/>
                </a:lnTo>
                <a:lnTo>
                  <a:pt x="1161504" y="5588"/>
                </a:lnTo>
                <a:lnTo>
                  <a:pt x="1105430" y="8332"/>
                </a:lnTo>
                <a:lnTo>
                  <a:pt x="1049313" y="10722"/>
                </a:lnTo>
                <a:lnTo>
                  <a:pt x="993176" y="15683"/>
                </a:lnTo>
                <a:lnTo>
                  <a:pt x="937031" y="18668"/>
                </a:lnTo>
                <a:lnTo>
                  <a:pt x="880882" y="21164"/>
                </a:lnTo>
                <a:lnTo>
                  <a:pt x="824732" y="26173"/>
                </a:lnTo>
                <a:lnTo>
                  <a:pt x="768581" y="32299"/>
                </a:lnTo>
                <a:lnTo>
                  <a:pt x="712429" y="38921"/>
                </a:lnTo>
                <a:lnTo>
                  <a:pt x="656277" y="45763"/>
                </a:lnTo>
                <a:lnTo>
                  <a:pt x="600125" y="49585"/>
                </a:lnTo>
                <a:lnTo>
                  <a:pt x="543973" y="52453"/>
                </a:lnTo>
                <a:lnTo>
                  <a:pt x="487821" y="57627"/>
                </a:lnTo>
                <a:lnTo>
                  <a:pt x="431669" y="63826"/>
                </a:lnTo>
                <a:lnTo>
                  <a:pt x="375517" y="70480"/>
                </a:lnTo>
                <a:lnTo>
                  <a:pt x="319365" y="77338"/>
                </a:lnTo>
                <a:lnTo>
                  <a:pt x="263213" y="84285"/>
                </a:lnTo>
                <a:lnTo>
                  <a:pt x="208231" y="91272"/>
                </a:lnTo>
                <a:lnTo>
                  <a:pt x="156498" y="98276"/>
                </a:lnTo>
                <a:lnTo>
                  <a:pt x="109329" y="105289"/>
                </a:lnTo>
                <a:lnTo>
                  <a:pt x="49552" y="115814"/>
                </a:lnTo>
                <a:lnTo>
                  <a:pt x="0" y="1263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010943" y="1452932"/>
            <a:ext cx="5474819" cy="126150"/>
          </a:xfrm>
          <a:custGeom>
            <a:avLst/>
            <a:gdLst/>
            <a:ahLst/>
            <a:cxnLst/>
            <a:rect l="0" t="0" r="0" b="0"/>
            <a:pathLst>
              <a:path w="5474819" h="126150">
                <a:moveTo>
                  <a:pt x="5474818" y="115814"/>
                </a:moveTo>
                <a:lnTo>
                  <a:pt x="5416202" y="115814"/>
                </a:lnTo>
                <a:lnTo>
                  <a:pt x="5358518" y="115814"/>
                </a:lnTo>
                <a:lnTo>
                  <a:pt x="5298549" y="115814"/>
                </a:lnTo>
                <a:lnTo>
                  <a:pt x="5249585" y="115814"/>
                </a:lnTo>
                <a:lnTo>
                  <a:pt x="5187999" y="115814"/>
                </a:lnTo>
                <a:lnTo>
                  <a:pt x="5137150" y="118933"/>
                </a:lnTo>
                <a:lnTo>
                  <a:pt x="5088160" y="124147"/>
                </a:lnTo>
                <a:lnTo>
                  <a:pt x="5037769" y="125692"/>
                </a:lnTo>
                <a:lnTo>
                  <a:pt x="4981504" y="126149"/>
                </a:lnTo>
                <a:lnTo>
                  <a:pt x="4924669" y="123166"/>
                </a:lnTo>
                <a:lnTo>
                  <a:pt x="4863375" y="117992"/>
                </a:lnTo>
                <a:lnTo>
                  <a:pt x="4800761" y="113340"/>
                </a:lnTo>
                <a:lnTo>
                  <a:pt x="4757607" y="108865"/>
                </a:lnTo>
                <a:lnTo>
                  <a:pt x="4711131" y="106876"/>
                </a:lnTo>
                <a:lnTo>
                  <a:pt x="4666299" y="102873"/>
                </a:lnTo>
                <a:lnTo>
                  <a:pt x="4621807" y="98364"/>
                </a:lnTo>
                <a:lnTo>
                  <a:pt x="4574737" y="96360"/>
                </a:lnTo>
                <a:lnTo>
                  <a:pt x="4526520" y="92350"/>
                </a:lnTo>
                <a:lnTo>
                  <a:pt x="4477795" y="87838"/>
                </a:lnTo>
                <a:lnTo>
                  <a:pt x="4428842" y="85833"/>
                </a:lnTo>
                <a:lnTo>
                  <a:pt x="4376671" y="81822"/>
                </a:lnTo>
                <a:lnTo>
                  <a:pt x="4322287" y="76140"/>
                </a:lnTo>
                <a:lnTo>
                  <a:pt x="4266921" y="69715"/>
                </a:lnTo>
                <a:lnTo>
                  <a:pt x="4211119" y="62960"/>
                </a:lnTo>
                <a:lnTo>
                  <a:pt x="4155122" y="57228"/>
                </a:lnTo>
                <a:lnTo>
                  <a:pt x="4099040" y="54681"/>
                </a:lnTo>
                <a:lnTo>
                  <a:pt x="4042918" y="53548"/>
                </a:lnTo>
                <a:lnTo>
                  <a:pt x="3986780" y="51875"/>
                </a:lnTo>
                <a:lnTo>
                  <a:pt x="3930634" y="47232"/>
                </a:lnTo>
                <a:lnTo>
                  <a:pt x="3874485" y="44389"/>
                </a:lnTo>
                <a:lnTo>
                  <a:pt x="3818334" y="41955"/>
                </a:lnTo>
                <a:lnTo>
                  <a:pt x="3762182" y="36974"/>
                </a:lnTo>
                <a:lnTo>
                  <a:pt x="3706031" y="33981"/>
                </a:lnTo>
                <a:lnTo>
                  <a:pt x="3648709" y="31480"/>
                </a:lnTo>
                <a:lnTo>
                  <a:pt x="3588138" y="26469"/>
                </a:lnTo>
                <a:lnTo>
                  <a:pt x="3529242" y="23463"/>
                </a:lnTo>
                <a:lnTo>
                  <a:pt x="3470700" y="22126"/>
                </a:lnTo>
                <a:lnTo>
                  <a:pt x="3409587" y="21532"/>
                </a:lnTo>
                <a:lnTo>
                  <a:pt x="3350450" y="21268"/>
                </a:lnTo>
                <a:lnTo>
                  <a:pt x="3292971" y="19981"/>
                </a:lnTo>
                <a:lnTo>
                  <a:pt x="3236230" y="15510"/>
                </a:lnTo>
                <a:lnTo>
                  <a:pt x="3176696" y="12743"/>
                </a:lnTo>
                <a:lnTo>
                  <a:pt x="3116311" y="11513"/>
                </a:lnTo>
                <a:lnTo>
                  <a:pt x="3058278" y="10966"/>
                </a:lnTo>
                <a:lnTo>
                  <a:pt x="2998171" y="7604"/>
                </a:lnTo>
                <a:lnTo>
                  <a:pt x="2937531" y="3379"/>
                </a:lnTo>
                <a:lnTo>
                  <a:pt x="2879385" y="1502"/>
                </a:lnTo>
                <a:lnTo>
                  <a:pt x="2819227" y="668"/>
                </a:lnTo>
                <a:lnTo>
                  <a:pt x="2758565" y="297"/>
                </a:lnTo>
                <a:lnTo>
                  <a:pt x="2700408" y="132"/>
                </a:lnTo>
                <a:lnTo>
                  <a:pt x="2643365" y="59"/>
                </a:lnTo>
                <a:lnTo>
                  <a:pt x="2585648" y="26"/>
                </a:lnTo>
                <a:lnTo>
                  <a:pt x="2524900" y="12"/>
                </a:lnTo>
                <a:lnTo>
                  <a:pt x="2462807" y="5"/>
                </a:lnTo>
                <a:lnTo>
                  <a:pt x="2400114" y="2"/>
                </a:lnTo>
                <a:lnTo>
                  <a:pt x="2337156" y="1"/>
                </a:lnTo>
                <a:lnTo>
                  <a:pt x="2277199" y="1"/>
                </a:lnTo>
                <a:lnTo>
                  <a:pt x="2218186" y="0"/>
                </a:lnTo>
                <a:lnTo>
                  <a:pt x="2156863" y="0"/>
                </a:lnTo>
                <a:lnTo>
                  <a:pt x="2097633" y="0"/>
                </a:lnTo>
                <a:lnTo>
                  <a:pt x="2040113" y="0"/>
                </a:lnTo>
                <a:lnTo>
                  <a:pt x="1983353" y="0"/>
                </a:lnTo>
                <a:lnTo>
                  <a:pt x="1923811" y="0"/>
                </a:lnTo>
                <a:lnTo>
                  <a:pt x="1863423" y="0"/>
                </a:lnTo>
                <a:lnTo>
                  <a:pt x="1805388" y="0"/>
                </a:lnTo>
                <a:lnTo>
                  <a:pt x="1748400" y="0"/>
                </a:lnTo>
                <a:lnTo>
                  <a:pt x="1691876" y="0"/>
                </a:lnTo>
                <a:lnTo>
                  <a:pt x="1635558" y="0"/>
                </a:lnTo>
                <a:lnTo>
                  <a:pt x="1579333" y="0"/>
                </a:lnTo>
                <a:lnTo>
                  <a:pt x="1521979" y="0"/>
                </a:lnTo>
                <a:lnTo>
                  <a:pt x="1461393" y="0"/>
                </a:lnTo>
                <a:lnTo>
                  <a:pt x="1402490" y="0"/>
                </a:lnTo>
                <a:lnTo>
                  <a:pt x="1345116" y="0"/>
                </a:lnTo>
                <a:lnTo>
                  <a:pt x="1288421" y="0"/>
                </a:lnTo>
                <a:lnTo>
                  <a:pt x="1232027" y="0"/>
                </a:lnTo>
                <a:lnTo>
                  <a:pt x="1174598" y="0"/>
                </a:lnTo>
                <a:lnTo>
                  <a:pt x="1113979" y="0"/>
                </a:lnTo>
                <a:lnTo>
                  <a:pt x="1055062" y="0"/>
                </a:lnTo>
                <a:lnTo>
                  <a:pt x="997681" y="1170"/>
                </a:lnTo>
                <a:lnTo>
                  <a:pt x="940983" y="5589"/>
                </a:lnTo>
                <a:lnTo>
                  <a:pt x="884588" y="8334"/>
                </a:lnTo>
                <a:lnTo>
                  <a:pt x="828328" y="9553"/>
                </a:lnTo>
                <a:lnTo>
                  <a:pt x="772128" y="10095"/>
                </a:lnTo>
                <a:lnTo>
                  <a:pt x="715954" y="13456"/>
                </a:lnTo>
                <a:lnTo>
                  <a:pt x="659793" y="17679"/>
                </a:lnTo>
                <a:lnTo>
                  <a:pt x="603637" y="19556"/>
                </a:lnTo>
                <a:lnTo>
                  <a:pt x="544363" y="20390"/>
                </a:lnTo>
                <a:lnTo>
                  <a:pt x="484095" y="21930"/>
                </a:lnTo>
                <a:lnTo>
                  <a:pt x="426113" y="26515"/>
                </a:lnTo>
                <a:lnTo>
                  <a:pt x="366028" y="29332"/>
                </a:lnTo>
                <a:lnTo>
                  <a:pt x="305398" y="31754"/>
                </a:lnTo>
                <a:lnTo>
                  <a:pt x="247256" y="36730"/>
                </a:lnTo>
                <a:lnTo>
                  <a:pt x="193340" y="42841"/>
                </a:lnTo>
                <a:lnTo>
                  <a:pt x="142081" y="48286"/>
                </a:lnTo>
                <a:lnTo>
                  <a:pt x="92003" y="50706"/>
                </a:lnTo>
                <a:lnTo>
                  <a:pt x="34539" y="5765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2745" y="213447"/>
            <a:ext cx="1269701" cy="439320"/>
            <a:chOff x="372745" y="213447"/>
            <a:chExt cx="1269701" cy="439320"/>
          </a:xfrm>
        </p:grpSpPr>
        <p:sp>
          <p:nvSpPr>
            <p:cNvPr id="2" name="Freeform 1"/>
            <p:cNvSpPr/>
            <p:nvPr/>
          </p:nvSpPr>
          <p:spPr>
            <a:xfrm>
              <a:off x="485370" y="242155"/>
              <a:ext cx="9470" cy="368498"/>
            </a:xfrm>
            <a:custGeom>
              <a:avLst/>
              <a:gdLst/>
              <a:ahLst/>
              <a:cxnLst/>
              <a:rect l="0" t="0" r="0" b="0"/>
              <a:pathLst>
                <a:path w="9470" h="368498">
                  <a:moveTo>
                    <a:pt x="9469" y="0"/>
                  </a:moveTo>
                  <a:lnTo>
                    <a:pt x="3880" y="16768"/>
                  </a:lnTo>
                  <a:lnTo>
                    <a:pt x="4255" y="34358"/>
                  </a:lnTo>
                  <a:lnTo>
                    <a:pt x="5982" y="56215"/>
                  </a:lnTo>
                  <a:lnTo>
                    <a:pt x="678" y="117905"/>
                  </a:lnTo>
                  <a:lnTo>
                    <a:pt x="2575" y="169076"/>
                  </a:lnTo>
                  <a:lnTo>
                    <a:pt x="4307" y="218163"/>
                  </a:lnTo>
                  <a:lnTo>
                    <a:pt x="0" y="276670"/>
                  </a:lnTo>
                  <a:lnTo>
                    <a:pt x="6385" y="330948"/>
                  </a:lnTo>
                  <a:lnTo>
                    <a:pt x="946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2745" y="213447"/>
              <a:ext cx="290551" cy="397206"/>
            </a:xfrm>
            <a:custGeom>
              <a:avLst/>
              <a:gdLst/>
              <a:ahLst/>
              <a:cxnLst/>
              <a:rect l="0" t="0" r="0" b="0"/>
              <a:pathLst>
                <a:path w="290551" h="397206">
                  <a:moveTo>
                    <a:pt x="48394" y="102407"/>
                  </a:moveTo>
                  <a:lnTo>
                    <a:pt x="4432" y="87753"/>
                  </a:lnTo>
                  <a:lnTo>
                    <a:pt x="369" y="83279"/>
                  </a:lnTo>
                  <a:lnTo>
                    <a:pt x="0" y="77957"/>
                  </a:lnTo>
                  <a:lnTo>
                    <a:pt x="5829" y="65804"/>
                  </a:lnTo>
                  <a:lnTo>
                    <a:pt x="16218" y="52604"/>
                  </a:lnTo>
                  <a:lnTo>
                    <a:pt x="75913" y="20167"/>
                  </a:lnTo>
                  <a:lnTo>
                    <a:pt x="123630" y="2888"/>
                  </a:lnTo>
                  <a:lnTo>
                    <a:pt x="167913" y="0"/>
                  </a:lnTo>
                  <a:lnTo>
                    <a:pt x="204300" y="7204"/>
                  </a:lnTo>
                  <a:lnTo>
                    <a:pt x="226480" y="17591"/>
                  </a:lnTo>
                  <a:lnTo>
                    <a:pt x="244917" y="36245"/>
                  </a:lnTo>
                  <a:lnTo>
                    <a:pt x="253109" y="47771"/>
                  </a:lnTo>
                  <a:lnTo>
                    <a:pt x="262211" y="76175"/>
                  </a:lnTo>
                  <a:lnTo>
                    <a:pt x="263917" y="104786"/>
                  </a:lnTo>
                  <a:lnTo>
                    <a:pt x="256876" y="125302"/>
                  </a:lnTo>
                  <a:lnTo>
                    <a:pt x="239758" y="150005"/>
                  </a:lnTo>
                  <a:lnTo>
                    <a:pt x="214279" y="172142"/>
                  </a:lnTo>
                  <a:lnTo>
                    <a:pt x="169333" y="194518"/>
                  </a:lnTo>
                  <a:lnTo>
                    <a:pt x="155567" y="211196"/>
                  </a:lnTo>
                  <a:lnTo>
                    <a:pt x="153768" y="221726"/>
                  </a:lnTo>
                  <a:lnTo>
                    <a:pt x="167960" y="280236"/>
                  </a:lnTo>
                  <a:lnTo>
                    <a:pt x="197444" y="322108"/>
                  </a:lnTo>
                  <a:lnTo>
                    <a:pt x="249659" y="368699"/>
                  </a:lnTo>
                  <a:lnTo>
                    <a:pt x="290550" y="397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1078" y="410485"/>
              <a:ext cx="172259" cy="161232"/>
            </a:xfrm>
            <a:custGeom>
              <a:avLst/>
              <a:gdLst/>
              <a:ahLst/>
              <a:cxnLst/>
              <a:rect l="0" t="0" r="0" b="0"/>
              <a:pathLst>
                <a:path w="172259" h="161232">
                  <a:moveTo>
                    <a:pt x="77502" y="73825"/>
                  </a:moveTo>
                  <a:lnTo>
                    <a:pt x="83091" y="57058"/>
                  </a:lnTo>
                  <a:lnTo>
                    <a:pt x="80978" y="24274"/>
                  </a:lnTo>
                  <a:lnTo>
                    <a:pt x="76310" y="15055"/>
                  </a:lnTo>
                  <a:lnTo>
                    <a:pt x="61764" y="1692"/>
                  </a:lnTo>
                  <a:lnTo>
                    <a:pt x="52972" y="0"/>
                  </a:lnTo>
                  <a:lnTo>
                    <a:pt x="33844" y="4359"/>
                  </a:lnTo>
                  <a:lnTo>
                    <a:pt x="26170" y="9967"/>
                  </a:lnTo>
                  <a:lnTo>
                    <a:pt x="14523" y="25557"/>
                  </a:lnTo>
                  <a:lnTo>
                    <a:pt x="1390" y="59654"/>
                  </a:lnTo>
                  <a:lnTo>
                    <a:pt x="0" y="82735"/>
                  </a:lnTo>
                  <a:lnTo>
                    <a:pt x="3051" y="131737"/>
                  </a:lnTo>
                  <a:lnTo>
                    <a:pt x="6811" y="141679"/>
                  </a:lnTo>
                  <a:lnTo>
                    <a:pt x="20347" y="155845"/>
                  </a:lnTo>
                  <a:lnTo>
                    <a:pt x="28870" y="157751"/>
                  </a:lnTo>
                  <a:lnTo>
                    <a:pt x="47699" y="153630"/>
                  </a:lnTo>
                  <a:lnTo>
                    <a:pt x="55294" y="148085"/>
                  </a:lnTo>
                  <a:lnTo>
                    <a:pt x="85525" y="104098"/>
                  </a:lnTo>
                  <a:lnTo>
                    <a:pt x="91039" y="103366"/>
                  </a:lnTo>
                  <a:lnTo>
                    <a:pt x="95885" y="108727"/>
                  </a:lnTo>
                  <a:lnTo>
                    <a:pt x="111415" y="134859"/>
                  </a:lnTo>
                  <a:lnTo>
                    <a:pt x="125330" y="148915"/>
                  </a:lnTo>
                  <a:lnTo>
                    <a:pt x="143212" y="159061"/>
                  </a:lnTo>
                  <a:lnTo>
                    <a:pt x="150555" y="161065"/>
                  </a:lnTo>
                  <a:lnTo>
                    <a:pt x="156619" y="161231"/>
                  </a:lnTo>
                  <a:lnTo>
                    <a:pt x="172258" y="158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23162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54237"/>
                  </a:lnTo>
                  <a:lnTo>
                    <a:pt x="8333" y="216886"/>
                  </a:lnTo>
                  <a:lnTo>
                    <a:pt x="9878" y="269373"/>
                  </a:lnTo>
                  <a:lnTo>
                    <a:pt x="10400" y="329031"/>
                  </a:lnTo>
                  <a:lnTo>
                    <a:pt x="13591" y="34510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1222" y="379025"/>
              <a:ext cx="210571" cy="19514"/>
            </a:xfrm>
            <a:custGeom>
              <a:avLst/>
              <a:gdLst/>
              <a:ahLst/>
              <a:cxnLst/>
              <a:rect l="0" t="0" r="0" b="0"/>
              <a:pathLst>
                <a:path w="210571" h="19514">
                  <a:moveTo>
                    <a:pt x="210570" y="0"/>
                  </a:moveTo>
                  <a:lnTo>
                    <a:pt x="153306" y="11453"/>
                  </a:lnTo>
                  <a:lnTo>
                    <a:pt x="92414" y="19160"/>
                  </a:lnTo>
                  <a:lnTo>
                    <a:pt x="31600" y="195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4435" y="44219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37478"/>
                  </a:lnTo>
                  <a:lnTo>
                    <a:pt x="18669" y="9863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84435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07499" y="420316"/>
              <a:ext cx="153722" cy="153862"/>
            </a:xfrm>
            <a:custGeom>
              <a:avLst/>
              <a:gdLst/>
              <a:ahLst/>
              <a:cxnLst/>
              <a:rect l="0" t="0" r="0" b="0"/>
              <a:pathLst>
                <a:path w="153722" h="153862">
                  <a:moveTo>
                    <a:pt x="66449" y="21880"/>
                  </a:moveTo>
                  <a:lnTo>
                    <a:pt x="60860" y="5113"/>
                  </a:lnTo>
                  <a:lnTo>
                    <a:pt x="55704" y="1343"/>
                  </a:lnTo>
                  <a:lnTo>
                    <a:pt x="48757" y="0"/>
                  </a:lnTo>
                  <a:lnTo>
                    <a:pt x="40616" y="275"/>
                  </a:lnTo>
                  <a:lnTo>
                    <a:pt x="32849" y="3967"/>
                  </a:lnTo>
                  <a:lnTo>
                    <a:pt x="17980" y="17428"/>
                  </a:lnTo>
                  <a:lnTo>
                    <a:pt x="2045" y="44738"/>
                  </a:lnTo>
                  <a:lnTo>
                    <a:pt x="0" y="67914"/>
                  </a:lnTo>
                  <a:lnTo>
                    <a:pt x="4161" y="92643"/>
                  </a:lnTo>
                  <a:lnTo>
                    <a:pt x="13809" y="115331"/>
                  </a:lnTo>
                  <a:lnTo>
                    <a:pt x="37983" y="142246"/>
                  </a:lnTo>
                  <a:lnTo>
                    <a:pt x="60426" y="151416"/>
                  </a:lnTo>
                  <a:lnTo>
                    <a:pt x="72962" y="153861"/>
                  </a:lnTo>
                  <a:lnTo>
                    <a:pt x="96250" y="150338"/>
                  </a:lnTo>
                  <a:lnTo>
                    <a:pt x="117128" y="139804"/>
                  </a:lnTo>
                  <a:lnTo>
                    <a:pt x="134206" y="123424"/>
                  </a:lnTo>
                  <a:lnTo>
                    <a:pt x="151386" y="94471"/>
                  </a:lnTo>
                  <a:lnTo>
                    <a:pt x="153721" y="70911"/>
                  </a:lnTo>
                  <a:lnTo>
                    <a:pt x="145689" y="23247"/>
                  </a:lnTo>
                  <a:lnTo>
                    <a:pt x="139163" y="15772"/>
                  </a:lnTo>
                  <a:lnTo>
                    <a:pt x="119433" y="7467"/>
                  </a:lnTo>
                  <a:lnTo>
                    <a:pt x="101306" y="6896"/>
                  </a:lnTo>
                  <a:lnTo>
                    <a:pt x="76977" y="11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46325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77989" y="5590"/>
                  </a:lnTo>
                  <a:lnTo>
                    <a:pt x="60398" y="5214"/>
                  </a:lnTo>
                  <a:lnTo>
                    <a:pt x="40881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3253" y="643697"/>
              <a:ext cx="947566" cy="9070"/>
            </a:xfrm>
            <a:custGeom>
              <a:avLst/>
              <a:gdLst/>
              <a:ahLst/>
              <a:cxnLst/>
              <a:rect l="0" t="0" r="0" b="0"/>
              <a:pathLst>
                <a:path w="947566" h="9070">
                  <a:moveTo>
                    <a:pt x="947565" y="9069"/>
                  </a:moveTo>
                  <a:lnTo>
                    <a:pt x="888948" y="9069"/>
                  </a:lnTo>
                  <a:lnTo>
                    <a:pt x="835944" y="7900"/>
                  </a:lnTo>
                  <a:lnTo>
                    <a:pt x="774072" y="4"/>
                  </a:lnTo>
                  <a:lnTo>
                    <a:pt x="713080" y="0"/>
                  </a:lnTo>
                  <a:lnTo>
                    <a:pt x="655452" y="6931"/>
                  </a:lnTo>
                  <a:lnTo>
                    <a:pt x="604040" y="8436"/>
                  </a:lnTo>
                  <a:lnTo>
                    <a:pt x="556051" y="8882"/>
                  </a:lnTo>
                  <a:lnTo>
                    <a:pt x="504788" y="9014"/>
                  </a:lnTo>
                  <a:lnTo>
                    <a:pt x="452554" y="9053"/>
                  </a:lnTo>
                  <a:lnTo>
                    <a:pt x="403152" y="9064"/>
                  </a:lnTo>
                  <a:lnTo>
                    <a:pt x="355759" y="9068"/>
                  </a:lnTo>
                  <a:lnTo>
                    <a:pt x="292932" y="9069"/>
                  </a:lnTo>
                  <a:lnTo>
                    <a:pt x="234292" y="9069"/>
                  </a:lnTo>
                  <a:lnTo>
                    <a:pt x="185883" y="9069"/>
                  </a:lnTo>
                  <a:lnTo>
                    <a:pt x="127012" y="9069"/>
                  </a:lnTo>
                  <a:lnTo>
                    <a:pt x="70323" y="9069"/>
                  </a:lnTo>
                  <a:lnTo>
                    <a:pt x="12496" y="9069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234029" y="193174"/>
            <a:ext cx="7149728" cy="1291345"/>
            <a:chOff x="1234029" y="193174"/>
            <a:chExt cx="7149728" cy="1291345"/>
          </a:xfrm>
        </p:grpSpPr>
        <p:sp>
          <p:nvSpPr>
            <p:cNvPr id="13" name="Freeform 12"/>
            <p:cNvSpPr/>
            <p:nvPr/>
          </p:nvSpPr>
          <p:spPr>
            <a:xfrm>
              <a:off x="2010943" y="193174"/>
              <a:ext cx="267889" cy="459593"/>
            </a:xfrm>
            <a:custGeom>
              <a:avLst/>
              <a:gdLst/>
              <a:ahLst/>
              <a:cxnLst/>
              <a:rect l="0" t="0" r="0" b="0"/>
              <a:pathLst>
                <a:path w="267889" h="459593">
                  <a:moveTo>
                    <a:pt x="0" y="459592"/>
                  </a:moveTo>
                  <a:lnTo>
                    <a:pt x="16788" y="396142"/>
                  </a:lnTo>
                  <a:lnTo>
                    <a:pt x="23333" y="334928"/>
                  </a:lnTo>
                  <a:lnTo>
                    <a:pt x="29955" y="277430"/>
                  </a:lnTo>
                  <a:lnTo>
                    <a:pt x="42823" y="215285"/>
                  </a:lnTo>
                  <a:lnTo>
                    <a:pt x="56292" y="160860"/>
                  </a:lnTo>
                  <a:lnTo>
                    <a:pt x="70217" y="98983"/>
                  </a:lnTo>
                  <a:lnTo>
                    <a:pt x="84233" y="47420"/>
                  </a:lnTo>
                  <a:lnTo>
                    <a:pt x="92419" y="22551"/>
                  </a:lnTo>
                  <a:lnTo>
                    <a:pt x="103856" y="3699"/>
                  </a:lnTo>
                  <a:lnTo>
                    <a:pt x="111351" y="76"/>
                  </a:lnTo>
                  <a:lnTo>
                    <a:pt x="119857" y="0"/>
                  </a:lnTo>
                  <a:lnTo>
                    <a:pt x="129038" y="2289"/>
                  </a:lnTo>
                  <a:lnTo>
                    <a:pt x="136328" y="7324"/>
                  </a:lnTo>
                  <a:lnTo>
                    <a:pt x="147548" y="22278"/>
                  </a:lnTo>
                  <a:lnTo>
                    <a:pt x="171133" y="82134"/>
                  </a:lnTo>
                  <a:lnTo>
                    <a:pt x="197060" y="137028"/>
                  </a:lnTo>
                  <a:lnTo>
                    <a:pt x="212156" y="184513"/>
                  </a:lnTo>
                  <a:lnTo>
                    <a:pt x="224038" y="235628"/>
                  </a:lnTo>
                  <a:lnTo>
                    <a:pt x="238533" y="298066"/>
                  </a:lnTo>
                  <a:lnTo>
                    <a:pt x="252661" y="359272"/>
                  </a:lnTo>
                  <a:lnTo>
                    <a:pt x="267888" y="413236"/>
                  </a:lnTo>
                  <a:lnTo>
                    <a:pt x="267500" y="418160"/>
                  </a:lnTo>
                  <a:lnTo>
                    <a:pt x="263212" y="428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42528" y="48431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14655"/>
                  </a:lnTo>
                  <a:lnTo>
                    <a:pt x="40241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5327" y="428406"/>
              <a:ext cx="151554" cy="216732"/>
            </a:xfrm>
            <a:custGeom>
              <a:avLst/>
              <a:gdLst/>
              <a:ahLst/>
              <a:cxnLst/>
              <a:rect l="0" t="0" r="0" b="0"/>
              <a:pathLst>
                <a:path w="151554" h="216732">
                  <a:moveTo>
                    <a:pt x="141025" y="34847"/>
                  </a:moveTo>
                  <a:lnTo>
                    <a:pt x="135436" y="18080"/>
                  </a:lnTo>
                  <a:lnTo>
                    <a:pt x="123333" y="6728"/>
                  </a:lnTo>
                  <a:lnTo>
                    <a:pt x="115192" y="2063"/>
                  </a:lnTo>
                  <a:lnTo>
                    <a:pt x="96788" y="0"/>
                  </a:lnTo>
                  <a:lnTo>
                    <a:pt x="76911" y="4152"/>
                  </a:lnTo>
                  <a:lnTo>
                    <a:pt x="56378" y="13796"/>
                  </a:lnTo>
                  <a:lnTo>
                    <a:pt x="30676" y="37969"/>
                  </a:lnTo>
                  <a:lnTo>
                    <a:pt x="5336" y="87901"/>
                  </a:lnTo>
                  <a:lnTo>
                    <a:pt x="0" y="108730"/>
                  </a:lnTo>
                  <a:lnTo>
                    <a:pt x="8966" y="166803"/>
                  </a:lnTo>
                  <a:lnTo>
                    <a:pt x="21501" y="187471"/>
                  </a:lnTo>
                  <a:lnTo>
                    <a:pt x="38770" y="203286"/>
                  </a:lnTo>
                  <a:lnTo>
                    <a:pt x="58144" y="214214"/>
                  </a:lnTo>
                  <a:lnTo>
                    <a:pt x="78452" y="216731"/>
                  </a:lnTo>
                  <a:lnTo>
                    <a:pt x="99177" y="212781"/>
                  </a:lnTo>
                  <a:lnTo>
                    <a:pt x="134838" y="194300"/>
                  </a:lnTo>
                  <a:lnTo>
                    <a:pt x="151553" y="182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83855" y="467716"/>
              <a:ext cx="176346" cy="149042"/>
            </a:xfrm>
            <a:custGeom>
              <a:avLst/>
              <a:gdLst/>
              <a:ahLst/>
              <a:cxnLst/>
              <a:rect l="0" t="0" r="0" b="0"/>
              <a:pathLst>
                <a:path w="176346" h="149042">
                  <a:moveTo>
                    <a:pt x="111481" y="6066"/>
                  </a:moveTo>
                  <a:lnTo>
                    <a:pt x="79029" y="0"/>
                  </a:lnTo>
                  <a:lnTo>
                    <a:pt x="58454" y="2590"/>
                  </a:lnTo>
                  <a:lnTo>
                    <a:pt x="40730" y="10760"/>
                  </a:lnTo>
                  <a:lnTo>
                    <a:pt x="25054" y="23360"/>
                  </a:lnTo>
                  <a:lnTo>
                    <a:pt x="10288" y="40658"/>
                  </a:lnTo>
                  <a:lnTo>
                    <a:pt x="2166" y="63164"/>
                  </a:lnTo>
                  <a:lnTo>
                    <a:pt x="0" y="75717"/>
                  </a:lnTo>
                  <a:lnTo>
                    <a:pt x="3832" y="99023"/>
                  </a:lnTo>
                  <a:lnTo>
                    <a:pt x="14505" y="119910"/>
                  </a:lnTo>
                  <a:lnTo>
                    <a:pt x="30946" y="136992"/>
                  </a:lnTo>
                  <a:lnTo>
                    <a:pt x="53071" y="146144"/>
                  </a:lnTo>
                  <a:lnTo>
                    <a:pt x="77332" y="149041"/>
                  </a:lnTo>
                  <a:lnTo>
                    <a:pt x="99814" y="146429"/>
                  </a:lnTo>
                  <a:lnTo>
                    <a:pt x="132201" y="132793"/>
                  </a:lnTo>
                  <a:lnTo>
                    <a:pt x="158435" y="113935"/>
                  </a:lnTo>
                  <a:lnTo>
                    <a:pt x="170564" y="94172"/>
                  </a:lnTo>
                  <a:lnTo>
                    <a:pt x="175436" y="82351"/>
                  </a:lnTo>
                  <a:lnTo>
                    <a:pt x="176345" y="70960"/>
                  </a:lnTo>
                  <a:lnTo>
                    <a:pt x="171115" y="48946"/>
                  </a:lnTo>
                  <a:lnTo>
                    <a:pt x="155017" y="22411"/>
                  </a:lnTo>
                  <a:lnTo>
                    <a:pt x="142139" y="13330"/>
                  </a:lnTo>
                  <a:lnTo>
                    <a:pt x="12201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2207" y="488898"/>
              <a:ext cx="284270" cy="104573"/>
            </a:xfrm>
            <a:custGeom>
              <a:avLst/>
              <a:gdLst/>
              <a:ahLst/>
              <a:cxnLst/>
              <a:rect l="0" t="0" r="0" b="0"/>
              <a:pathLst>
                <a:path w="284270" h="104573">
                  <a:moveTo>
                    <a:pt x="0" y="26998"/>
                  </a:moveTo>
                  <a:lnTo>
                    <a:pt x="17958" y="80873"/>
                  </a:lnTo>
                  <a:lnTo>
                    <a:pt x="24749" y="101245"/>
                  </a:lnTo>
                  <a:lnTo>
                    <a:pt x="24688" y="104572"/>
                  </a:lnTo>
                  <a:lnTo>
                    <a:pt x="22308" y="103280"/>
                  </a:lnTo>
                  <a:lnTo>
                    <a:pt x="18381" y="98910"/>
                  </a:lnTo>
                  <a:lnTo>
                    <a:pt x="16934" y="92487"/>
                  </a:lnTo>
                  <a:lnTo>
                    <a:pt x="22881" y="30740"/>
                  </a:lnTo>
                  <a:lnTo>
                    <a:pt x="32006" y="12673"/>
                  </a:lnTo>
                  <a:lnTo>
                    <a:pt x="40055" y="8089"/>
                  </a:lnTo>
                  <a:lnTo>
                    <a:pt x="61476" y="6116"/>
                  </a:lnTo>
                  <a:lnTo>
                    <a:pt x="80355" y="12258"/>
                  </a:lnTo>
                  <a:lnTo>
                    <a:pt x="96545" y="23956"/>
                  </a:lnTo>
                  <a:lnTo>
                    <a:pt x="117643" y="50273"/>
                  </a:lnTo>
                  <a:lnTo>
                    <a:pt x="127545" y="70098"/>
                  </a:lnTo>
                  <a:lnTo>
                    <a:pt x="130654" y="72109"/>
                  </a:lnTo>
                  <a:lnTo>
                    <a:pt x="132726" y="68770"/>
                  </a:lnTo>
                  <a:lnTo>
                    <a:pt x="141641" y="35379"/>
                  </a:lnTo>
                  <a:lnTo>
                    <a:pt x="156871" y="10894"/>
                  </a:lnTo>
                  <a:lnTo>
                    <a:pt x="175785" y="2293"/>
                  </a:lnTo>
                  <a:lnTo>
                    <a:pt x="187380" y="0"/>
                  </a:lnTo>
                  <a:lnTo>
                    <a:pt x="197450" y="810"/>
                  </a:lnTo>
                  <a:lnTo>
                    <a:pt x="214877" y="7950"/>
                  </a:lnTo>
                  <a:lnTo>
                    <a:pt x="259464" y="45030"/>
                  </a:lnTo>
                  <a:lnTo>
                    <a:pt x="284269" y="100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9606" y="404558"/>
              <a:ext cx="174279" cy="372428"/>
            </a:xfrm>
            <a:custGeom>
              <a:avLst/>
              <a:gdLst/>
              <a:ahLst/>
              <a:cxnLst/>
              <a:rect l="0" t="0" r="0" b="0"/>
              <a:pathLst>
                <a:path w="174279" h="372428">
                  <a:moveTo>
                    <a:pt x="20570" y="142923"/>
                  </a:moveTo>
                  <a:lnTo>
                    <a:pt x="26159" y="201540"/>
                  </a:lnTo>
                  <a:lnTo>
                    <a:pt x="31293" y="261780"/>
                  </a:lnTo>
                  <a:lnTo>
                    <a:pt x="42358" y="313020"/>
                  </a:lnTo>
                  <a:lnTo>
                    <a:pt x="50220" y="367855"/>
                  </a:lnTo>
                  <a:lnTo>
                    <a:pt x="49695" y="372427"/>
                  </a:lnTo>
                  <a:lnTo>
                    <a:pt x="48176" y="370795"/>
                  </a:lnTo>
                  <a:lnTo>
                    <a:pt x="30749" y="309201"/>
                  </a:lnTo>
                  <a:lnTo>
                    <a:pt x="16991" y="249208"/>
                  </a:lnTo>
                  <a:lnTo>
                    <a:pt x="10245" y="189438"/>
                  </a:lnTo>
                  <a:lnTo>
                    <a:pt x="1979" y="132571"/>
                  </a:lnTo>
                  <a:lnTo>
                    <a:pt x="0" y="76278"/>
                  </a:lnTo>
                  <a:lnTo>
                    <a:pt x="5968" y="51302"/>
                  </a:lnTo>
                  <a:lnTo>
                    <a:pt x="22483" y="20630"/>
                  </a:lnTo>
                  <a:lnTo>
                    <a:pt x="28864" y="12261"/>
                  </a:lnTo>
                  <a:lnTo>
                    <a:pt x="48433" y="2963"/>
                  </a:lnTo>
                  <a:lnTo>
                    <a:pt x="71557" y="0"/>
                  </a:lnTo>
                  <a:lnTo>
                    <a:pt x="93534" y="2583"/>
                  </a:lnTo>
                  <a:lnTo>
                    <a:pt x="111880" y="10750"/>
                  </a:lnTo>
                  <a:lnTo>
                    <a:pt x="127833" y="23348"/>
                  </a:lnTo>
                  <a:lnTo>
                    <a:pt x="164258" y="64526"/>
                  </a:lnTo>
                  <a:lnTo>
                    <a:pt x="172168" y="85463"/>
                  </a:lnTo>
                  <a:lnTo>
                    <a:pt x="174278" y="97598"/>
                  </a:lnTo>
                  <a:lnTo>
                    <a:pt x="170383" y="117319"/>
                  </a:lnTo>
                  <a:lnTo>
                    <a:pt x="166069" y="125854"/>
                  </a:lnTo>
                  <a:lnTo>
                    <a:pt x="148797" y="138457"/>
                  </a:lnTo>
                  <a:lnTo>
                    <a:pt x="119004" y="149009"/>
                  </a:lnTo>
                  <a:lnTo>
                    <a:pt x="94269" y="153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97685" y="426186"/>
              <a:ext cx="203103" cy="153054"/>
            </a:xfrm>
            <a:custGeom>
              <a:avLst/>
              <a:gdLst/>
              <a:ahLst/>
              <a:cxnLst/>
              <a:rect l="0" t="0" r="0" b="0"/>
              <a:pathLst>
                <a:path w="203103" h="153054">
                  <a:moveTo>
                    <a:pt x="150460" y="89710"/>
                  </a:moveTo>
                  <a:lnTo>
                    <a:pt x="124096" y="29769"/>
                  </a:lnTo>
                  <a:lnTo>
                    <a:pt x="111056" y="11987"/>
                  </a:lnTo>
                  <a:lnTo>
                    <a:pt x="91223" y="2524"/>
                  </a:lnTo>
                  <a:lnTo>
                    <a:pt x="79383" y="0"/>
                  </a:lnTo>
                  <a:lnTo>
                    <a:pt x="56869" y="3436"/>
                  </a:lnTo>
                  <a:lnTo>
                    <a:pt x="36334" y="13931"/>
                  </a:lnTo>
                  <a:lnTo>
                    <a:pt x="19409" y="30294"/>
                  </a:lnTo>
                  <a:lnTo>
                    <a:pt x="2315" y="59237"/>
                  </a:lnTo>
                  <a:lnTo>
                    <a:pt x="0" y="79676"/>
                  </a:lnTo>
                  <a:lnTo>
                    <a:pt x="8046" y="121393"/>
                  </a:lnTo>
                  <a:lnTo>
                    <a:pt x="23125" y="147321"/>
                  </a:lnTo>
                  <a:lnTo>
                    <a:pt x="31645" y="151514"/>
                  </a:lnTo>
                  <a:lnTo>
                    <a:pt x="53589" y="153053"/>
                  </a:lnTo>
                  <a:lnTo>
                    <a:pt x="86662" y="141753"/>
                  </a:lnTo>
                  <a:lnTo>
                    <a:pt x="101828" y="126878"/>
                  </a:lnTo>
                  <a:lnTo>
                    <a:pt x="128830" y="68219"/>
                  </a:lnTo>
                  <a:lnTo>
                    <a:pt x="132531" y="57835"/>
                  </a:lnTo>
                  <a:lnTo>
                    <a:pt x="134998" y="55592"/>
                  </a:lnTo>
                  <a:lnTo>
                    <a:pt x="136642" y="58776"/>
                  </a:lnTo>
                  <a:lnTo>
                    <a:pt x="144871" y="97507"/>
                  </a:lnTo>
                  <a:lnTo>
                    <a:pt x="159982" y="125426"/>
                  </a:lnTo>
                  <a:lnTo>
                    <a:pt x="175749" y="137949"/>
                  </a:lnTo>
                  <a:lnTo>
                    <a:pt x="203102" y="152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430" y="421139"/>
              <a:ext cx="94757" cy="145548"/>
            </a:xfrm>
            <a:custGeom>
              <a:avLst/>
              <a:gdLst/>
              <a:ahLst/>
              <a:cxnLst/>
              <a:rect l="0" t="0" r="0" b="0"/>
              <a:pathLst>
                <a:path w="94757" h="145548">
                  <a:moveTo>
                    <a:pt x="0" y="42114"/>
                  </a:moveTo>
                  <a:lnTo>
                    <a:pt x="9065" y="100731"/>
                  </a:lnTo>
                  <a:lnTo>
                    <a:pt x="15684" y="141111"/>
                  </a:lnTo>
                  <a:lnTo>
                    <a:pt x="17475" y="145547"/>
                  </a:lnTo>
                  <a:lnTo>
                    <a:pt x="18669" y="143825"/>
                  </a:lnTo>
                  <a:lnTo>
                    <a:pt x="18825" y="130603"/>
                  </a:lnTo>
                  <a:lnTo>
                    <a:pt x="11852" y="77814"/>
                  </a:lnTo>
                  <a:lnTo>
                    <a:pt x="16510" y="43333"/>
                  </a:lnTo>
                  <a:lnTo>
                    <a:pt x="28395" y="24719"/>
                  </a:lnTo>
                  <a:lnTo>
                    <a:pt x="36477" y="16479"/>
                  </a:lnTo>
                  <a:lnTo>
                    <a:pt x="57936" y="732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8939" y="463253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74528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9436" y="389554"/>
              <a:ext cx="160852" cy="158306"/>
            </a:xfrm>
            <a:custGeom>
              <a:avLst/>
              <a:gdLst/>
              <a:ahLst/>
              <a:cxnLst/>
              <a:rect l="0" t="0" r="0" b="0"/>
              <a:pathLst>
                <a:path w="160852" h="158306">
                  <a:moveTo>
                    <a:pt x="76190" y="0"/>
                  </a:moveTo>
                  <a:lnTo>
                    <a:pt x="33499" y="3119"/>
                  </a:lnTo>
                  <a:lnTo>
                    <a:pt x="23163" y="5589"/>
                  </a:lnTo>
                  <a:lnTo>
                    <a:pt x="15103" y="10745"/>
                  </a:lnTo>
                  <a:lnTo>
                    <a:pt x="3027" y="25832"/>
                  </a:lnTo>
                  <a:lnTo>
                    <a:pt x="0" y="44236"/>
                  </a:lnTo>
                  <a:lnTo>
                    <a:pt x="830" y="54057"/>
                  </a:lnTo>
                  <a:lnTo>
                    <a:pt x="6063" y="60605"/>
                  </a:lnTo>
                  <a:lnTo>
                    <a:pt x="24356" y="67880"/>
                  </a:lnTo>
                  <a:lnTo>
                    <a:pt x="87750" y="72933"/>
                  </a:lnTo>
                  <a:lnTo>
                    <a:pt x="112913" y="75698"/>
                  </a:lnTo>
                  <a:lnTo>
                    <a:pt x="140234" y="90409"/>
                  </a:lnTo>
                  <a:lnTo>
                    <a:pt x="155737" y="102963"/>
                  </a:lnTo>
                  <a:lnTo>
                    <a:pt x="159637" y="110756"/>
                  </a:lnTo>
                  <a:lnTo>
                    <a:pt x="160851" y="128773"/>
                  </a:lnTo>
                  <a:lnTo>
                    <a:pt x="154372" y="145360"/>
                  </a:lnTo>
                  <a:lnTo>
                    <a:pt x="149369" y="153059"/>
                  </a:lnTo>
                  <a:lnTo>
                    <a:pt x="141354" y="157021"/>
                  </a:lnTo>
                  <a:lnTo>
                    <a:pt x="119970" y="158305"/>
                  </a:lnTo>
                  <a:lnTo>
                    <a:pt x="63787" y="149644"/>
                  </a:lnTo>
                  <a:lnTo>
                    <a:pt x="4460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1556" y="444392"/>
              <a:ext cx="171645" cy="131600"/>
            </a:xfrm>
            <a:custGeom>
              <a:avLst/>
              <a:gdLst/>
              <a:ahLst/>
              <a:cxnLst/>
              <a:rect l="0" t="0" r="0" b="0"/>
              <a:pathLst>
                <a:path w="171645" h="131600">
                  <a:moveTo>
                    <a:pt x="129398" y="8333"/>
                  </a:moveTo>
                  <a:lnTo>
                    <a:pt x="91919" y="0"/>
                  </a:lnTo>
                  <a:lnTo>
                    <a:pt x="68287" y="1120"/>
                  </a:lnTo>
                  <a:lnTo>
                    <a:pt x="36421" y="14904"/>
                  </a:lnTo>
                  <a:lnTo>
                    <a:pt x="19445" y="27241"/>
                  </a:lnTo>
                  <a:lnTo>
                    <a:pt x="2322" y="52930"/>
                  </a:lnTo>
                  <a:lnTo>
                    <a:pt x="0" y="72607"/>
                  </a:lnTo>
                  <a:lnTo>
                    <a:pt x="4037" y="91882"/>
                  </a:lnTo>
                  <a:lnTo>
                    <a:pt x="13630" y="108247"/>
                  </a:lnTo>
                  <a:lnTo>
                    <a:pt x="28813" y="120199"/>
                  </a:lnTo>
                  <a:lnTo>
                    <a:pt x="48428" y="128241"/>
                  </a:lnTo>
                  <a:lnTo>
                    <a:pt x="84610" y="131599"/>
                  </a:lnTo>
                  <a:lnTo>
                    <a:pt x="118077" y="124535"/>
                  </a:lnTo>
                  <a:lnTo>
                    <a:pt x="139574" y="114180"/>
                  </a:lnTo>
                  <a:lnTo>
                    <a:pt x="165818" y="89608"/>
                  </a:lnTo>
                  <a:lnTo>
                    <a:pt x="170056" y="80064"/>
                  </a:lnTo>
                  <a:lnTo>
                    <a:pt x="171644" y="60100"/>
                  </a:lnTo>
                  <a:lnTo>
                    <a:pt x="165331" y="42649"/>
                  </a:lnTo>
                  <a:lnTo>
                    <a:pt x="155896" y="29434"/>
                  </a:lnTo>
                  <a:lnTo>
                    <a:pt x="139926" y="18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450475"/>
              <a:ext cx="221099" cy="123653"/>
            </a:xfrm>
            <a:custGeom>
              <a:avLst/>
              <a:gdLst/>
              <a:ahLst/>
              <a:cxnLst/>
              <a:rect l="0" t="0" r="0" b="0"/>
              <a:pathLst>
                <a:path w="221099" h="123653">
                  <a:moveTo>
                    <a:pt x="0" y="23307"/>
                  </a:moveTo>
                  <a:lnTo>
                    <a:pt x="15641" y="41288"/>
                  </a:lnTo>
                  <a:lnTo>
                    <a:pt x="38437" y="97661"/>
                  </a:lnTo>
                  <a:lnTo>
                    <a:pt x="45549" y="118354"/>
                  </a:lnTo>
                  <a:lnTo>
                    <a:pt x="45574" y="122937"/>
                  </a:lnTo>
                  <a:lnTo>
                    <a:pt x="43251" y="123652"/>
                  </a:lnTo>
                  <a:lnTo>
                    <a:pt x="39363" y="121789"/>
                  </a:lnTo>
                  <a:lnTo>
                    <a:pt x="35042" y="107241"/>
                  </a:lnTo>
                  <a:lnTo>
                    <a:pt x="33211" y="47618"/>
                  </a:lnTo>
                  <a:lnTo>
                    <a:pt x="37377" y="24753"/>
                  </a:lnTo>
                  <a:lnTo>
                    <a:pt x="42466" y="16082"/>
                  </a:lnTo>
                  <a:lnTo>
                    <a:pt x="57478" y="3328"/>
                  </a:lnTo>
                  <a:lnTo>
                    <a:pt x="78968" y="0"/>
                  </a:lnTo>
                  <a:lnTo>
                    <a:pt x="102947" y="3589"/>
                  </a:lnTo>
                  <a:lnTo>
                    <a:pt x="157620" y="31427"/>
                  </a:lnTo>
                  <a:lnTo>
                    <a:pt x="206417" y="72537"/>
                  </a:lnTo>
                  <a:lnTo>
                    <a:pt x="214573" y="89640"/>
                  </a:lnTo>
                  <a:lnTo>
                    <a:pt x="221098" y="118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1000" y="379025"/>
              <a:ext cx="174763" cy="179039"/>
            </a:xfrm>
            <a:custGeom>
              <a:avLst/>
              <a:gdLst/>
              <a:ahLst/>
              <a:cxnLst/>
              <a:rect l="0" t="0" r="0" b="0"/>
              <a:pathLst>
                <a:path w="174763" h="179039">
                  <a:moveTo>
                    <a:pt x="119062" y="21057"/>
                  </a:moveTo>
                  <a:lnTo>
                    <a:pt x="102294" y="15468"/>
                  </a:lnTo>
                  <a:lnTo>
                    <a:pt x="69510" y="17582"/>
                  </a:lnTo>
                  <a:lnTo>
                    <a:pt x="49856" y="25752"/>
                  </a:lnTo>
                  <a:lnTo>
                    <a:pt x="18174" y="50061"/>
                  </a:lnTo>
                  <a:lnTo>
                    <a:pt x="2081" y="76054"/>
                  </a:lnTo>
                  <a:lnTo>
                    <a:pt x="0" y="98923"/>
                  </a:lnTo>
                  <a:lnTo>
                    <a:pt x="8196" y="146143"/>
                  </a:lnTo>
                  <a:lnTo>
                    <a:pt x="20655" y="164778"/>
                  </a:lnTo>
                  <a:lnTo>
                    <a:pt x="28891" y="173023"/>
                  </a:lnTo>
                  <a:lnTo>
                    <a:pt x="39060" y="177350"/>
                  </a:lnTo>
                  <a:lnTo>
                    <a:pt x="62839" y="179038"/>
                  </a:lnTo>
                  <a:lnTo>
                    <a:pt x="96944" y="173412"/>
                  </a:lnTo>
                  <a:lnTo>
                    <a:pt x="123687" y="158746"/>
                  </a:lnTo>
                  <a:lnTo>
                    <a:pt x="146428" y="139583"/>
                  </a:lnTo>
                  <a:lnTo>
                    <a:pt x="162395" y="113498"/>
                  </a:lnTo>
                  <a:lnTo>
                    <a:pt x="174535" y="83542"/>
                  </a:lnTo>
                  <a:lnTo>
                    <a:pt x="174762" y="73242"/>
                  </a:lnTo>
                  <a:lnTo>
                    <a:pt x="168774" y="52440"/>
                  </a:lnTo>
                  <a:lnTo>
                    <a:pt x="147036" y="13998"/>
                  </a:lnTo>
                  <a:lnTo>
                    <a:pt x="1295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5664" y="213075"/>
              <a:ext cx="103912" cy="334407"/>
            </a:xfrm>
            <a:custGeom>
              <a:avLst/>
              <a:gdLst/>
              <a:ahLst/>
              <a:cxnLst/>
              <a:rect l="0" t="0" r="0" b="0"/>
              <a:pathLst>
                <a:path w="103912" h="334407">
                  <a:moveTo>
                    <a:pt x="30211" y="334406"/>
                  </a:moveTo>
                  <a:lnTo>
                    <a:pt x="38544" y="296928"/>
                  </a:lnTo>
                  <a:lnTo>
                    <a:pt x="36970" y="258961"/>
                  </a:lnTo>
                  <a:lnTo>
                    <a:pt x="22696" y="197523"/>
                  </a:lnTo>
                  <a:lnTo>
                    <a:pt x="5579" y="135981"/>
                  </a:lnTo>
                  <a:lnTo>
                    <a:pt x="0" y="76929"/>
                  </a:lnTo>
                  <a:lnTo>
                    <a:pt x="1372" y="34419"/>
                  </a:lnTo>
                  <a:lnTo>
                    <a:pt x="9985" y="10396"/>
                  </a:lnTo>
                  <a:lnTo>
                    <a:pt x="16727" y="3756"/>
                  </a:lnTo>
                  <a:lnTo>
                    <a:pt x="24731" y="499"/>
                  </a:lnTo>
                  <a:lnTo>
                    <a:pt x="42984" y="0"/>
                  </a:lnTo>
                  <a:lnTo>
                    <a:pt x="103911" y="18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69575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1119" y="36849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0528"/>
                  </a:lnTo>
                  <a:lnTo>
                    <a:pt x="2697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70006" y="245975"/>
              <a:ext cx="231280" cy="328310"/>
            </a:xfrm>
            <a:custGeom>
              <a:avLst/>
              <a:gdLst/>
              <a:ahLst/>
              <a:cxnLst/>
              <a:rect l="0" t="0" r="0" b="0"/>
              <a:pathLst>
                <a:path w="231280" h="328310">
                  <a:moveTo>
                    <a:pt x="31238" y="38294"/>
                  </a:moveTo>
                  <a:lnTo>
                    <a:pt x="20060" y="49472"/>
                  </a:lnTo>
                  <a:lnTo>
                    <a:pt x="14427" y="50426"/>
                  </a:lnTo>
                  <a:lnTo>
                    <a:pt x="8332" y="48721"/>
                  </a:lnTo>
                  <a:lnTo>
                    <a:pt x="1929" y="45246"/>
                  </a:lnTo>
                  <a:lnTo>
                    <a:pt x="0" y="40589"/>
                  </a:lnTo>
                  <a:lnTo>
                    <a:pt x="1054" y="35144"/>
                  </a:lnTo>
                  <a:lnTo>
                    <a:pt x="13715" y="16304"/>
                  </a:lnTo>
                  <a:lnTo>
                    <a:pt x="19556" y="9596"/>
                  </a:lnTo>
                  <a:lnTo>
                    <a:pt x="38524" y="2143"/>
                  </a:lnTo>
                  <a:lnTo>
                    <a:pt x="61382" y="0"/>
                  </a:lnTo>
                  <a:lnTo>
                    <a:pt x="83240" y="2947"/>
                  </a:lnTo>
                  <a:lnTo>
                    <a:pt x="115276" y="16772"/>
                  </a:lnTo>
                  <a:lnTo>
                    <a:pt x="130199" y="32238"/>
                  </a:lnTo>
                  <a:lnTo>
                    <a:pt x="145178" y="63796"/>
                  </a:lnTo>
                  <a:lnTo>
                    <a:pt x="163182" y="124060"/>
                  </a:lnTo>
                  <a:lnTo>
                    <a:pt x="165479" y="168341"/>
                  </a:lnTo>
                  <a:lnTo>
                    <a:pt x="153262" y="226908"/>
                  </a:lnTo>
                  <a:lnTo>
                    <a:pt x="133297" y="280331"/>
                  </a:lnTo>
                  <a:lnTo>
                    <a:pt x="119881" y="300284"/>
                  </a:lnTo>
                  <a:lnTo>
                    <a:pt x="102220" y="316951"/>
                  </a:lnTo>
                  <a:lnTo>
                    <a:pt x="79553" y="325918"/>
                  </a:lnTo>
                  <a:lnTo>
                    <a:pt x="66958" y="328309"/>
                  </a:lnTo>
                  <a:lnTo>
                    <a:pt x="43604" y="324727"/>
                  </a:lnTo>
                  <a:lnTo>
                    <a:pt x="32463" y="320496"/>
                  </a:lnTo>
                  <a:lnTo>
                    <a:pt x="16964" y="306437"/>
                  </a:lnTo>
                  <a:lnTo>
                    <a:pt x="11194" y="297774"/>
                  </a:lnTo>
                  <a:lnTo>
                    <a:pt x="3072" y="263226"/>
                  </a:lnTo>
                  <a:lnTo>
                    <a:pt x="7411" y="243159"/>
                  </a:lnTo>
                  <a:lnTo>
                    <a:pt x="11843" y="234532"/>
                  </a:lnTo>
                  <a:lnTo>
                    <a:pt x="19478" y="228781"/>
                  </a:lnTo>
                  <a:lnTo>
                    <a:pt x="40439" y="222391"/>
                  </a:lnTo>
                  <a:lnTo>
                    <a:pt x="72958" y="224382"/>
                  </a:lnTo>
                  <a:lnTo>
                    <a:pt x="104821" y="237971"/>
                  </a:lnTo>
                  <a:lnTo>
                    <a:pt x="161841" y="282973"/>
                  </a:lnTo>
                  <a:lnTo>
                    <a:pt x="222170" y="308652"/>
                  </a:lnTo>
                  <a:lnTo>
                    <a:pt x="231279" y="312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19322" y="446442"/>
              <a:ext cx="234689" cy="289121"/>
            </a:xfrm>
            <a:custGeom>
              <a:avLst/>
              <a:gdLst/>
              <a:ahLst/>
              <a:cxnLst/>
              <a:rect l="0" t="0" r="0" b="0"/>
              <a:pathLst>
                <a:path w="234689" h="289121">
                  <a:moveTo>
                    <a:pt x="150460" y="79982"/>
                  </a:moveTo>
                  <a:lnTo>
                    <a:pt x="130216" y="36020"/>
                  </a:lnTo>
                  <a:lnTo>
                    <a:pt x="111057" y="11324"/>
                  </a:lnTo>
                  <a:lnTo>
                    <a:pt x="91224" y="2674"/>
                  </a:lnTo>
                  <a:lnTo>
                    <a:pt x="67981" y="0"/>
                  </a:lnTo>
                  <a:lnTo>
                    <a:pt x="45952" y="2711"/>
                  </a:lnTo>
                  <a:lnTo>
                    <a:pt x="27583" y="14054"/>
                  </a:lnTo>
                  <a:lnTo>
                    <a:pt x="12790" y="30794"/>
                  </a:lnTo>
                  <a:lnTo>
                    <a:pt x="2316" y="49932"/>
                  </a:lnTo>
                  <a:lnTo>
                    <a:pt x="0" y="70136"/>
                  </a:lnTo>
                  <a:lnTo>
                    <a:pt x="1020" y="80437"/>
                  </a:lnTo>
                  <a:lnTo>
                    <a:pt x="11513" y="98122"/>
                  </a:lnTo>
                  <a:lnTo>
                    <a:pt x="19224" y="106113"/>
                  </a:lnTo>
                  <a:lnTo>
                    <a:pt x="29045" y="110271"/>
                  </a:lnTo>
                  <a:lnTo>
                    <a:pt x="52434" y="111771"/>
                  </a:lnTo>
                  <a:lnTo>
                    <a:pt x="86321" y="100450"/>
                  </a:lnTo>
                  <a:lnTo>
                    <a:pt x="94833" y="100646"/>
                  </a:lnTo>
                  <a:lnTo>
                    <a:pt x="101677" y="104287"/>
                  </a:lnTo>
                  <a:lnTo>
                    <a:pt x="107409" y="110223"/>
                  </a:lnTo>
                  <a:lnTo>
                    <a:pt x="113779" y="132417"/>
                  </a:lnTo>
                  <a:lnTo>
                    <a:pt x="117868" y="188736"/>
                  </a:lnTo>
                  <a:lnTo>
                    <a:pt x="111440" y="252156"/>
                  </a:lnTo>
                  <a:lnTo>
                    <a:pt x="110433" y="288404"/>
                  </a:lnTo>
                  <a:lnTo>
                    <a:pt x="112077" y="289120"/>
                  </a:lnTo>
                  <a:lnTo>
                    <a:pt x="128710" y="270642"/>
                  </a:lnTo>
                  <a:lnTo>
                    <a:pt x="162932" y="252868"/>
                  </a:lnTo>
                  <a:lnTo>
                    <a:pt x="203486" y="241211"/>
                  </a:lnTo>
                  <a:lnTo>
                    <a:pt x="234688" y="237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34701" y="431668"/>
              <a:ext cx="166709" cy="160957"/>
            </a:xfrm>
            <a:custGeom>
              <a:avLst/>
              <a:gdLst/>
              <a:ahLst/>
              <a:cxnLst/>
              <a:rect l="0" t="0" r="0" b="0"/>
              <a:pathLst>
                <a:path w="166709" h="160957">
                  <a:moveTo>
                    <a:pt x="19309" y="0"/>
                  </a:moveTo>
                  <a:lnTo>
                    <a:pt x="8131" y="11178"/>
                  </a:lnTo>
                  <a:lnTo>
                    <a:pt x="2642" y="29145"/>
                  </a:lnTo>
                  <a:lnTo>
                    <a:pt x="0" y="91142"/>
                  </a:lnTo>
                  <a:lnTo>
                    <a:pt x="4098" y="114207"/>
                  </a:lnTo>
                  <a:lnTo>
                    <a:pt x="18571" y="141334"/>
                  </a:lnTo>
                  <a:lnTo>
                    <a:pt x="34189" y="153672"/>
                  </a:lnTo>
                  <a:lnTo>
                    <a:pt x="43267" y="158600"/>
                  </a:lnTo>
                  <a:lnTo>
                    <a:pt x="62712" y="160956"/>
                  </a:lnTo>
                  <a:lnTo>
                    <a:pt x="103792" y="152936"/>
                  </a:lnTo>
                  <a:lnTo>
                    <a:pt x="121588" y="137382"/>
                  </a:lnTo>
                  <a:lnTo>
                    <a:pt x="146487" y="94857"/>
                  </a:lnTo>
                  <a:lnTo>
                    <a:pt x="161501" y="52662"/>
                  </a:lnTo>
                  <a:lnTo>
                    <a:pt x="16670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0292" y="474968"/>
              <a:ext cx="153274" cy="131852"/>
            </a:xfrm>
            <a:custGeom>
              <a:avLst/>
              <a:gdLst/>
              <a:ahLst/>
              <a:cxnLst/>
              <a:rect l="0" t="0" r="0" b="0"/>
              <a:pathLst>
                <a:path w="153274" h="131852">
                  <a:moveTo>
                    <a:pt x="69045" y="61985"/>
                  </a:moveTo>
                  <a:lnTo>
                    <a:pt x="69045" y="39628"/>
                  </a:lnTo>
                  <a:lnTo>
                    <a:pt x="57866" y="8957"/>
                  </a:lnTo>
                  <a:lnTo>
                    <a:pt x="49894" y="3236"/>
                  </a:lnTo>
                  <a:lnTo>
                    <a:pt x="28558" y="0"/>
                  </a:lnTo>
                  <a:lnTo>
                    <a:pt x="19827" y="3114"/>
                  </a:lnTo>
                  <a:lnTo>
                    <a:pt x="7006" y="15933"/>
                  </a:lnTo>
                  <a:lnTo>
                    <a:pt x="527" y="39568"/>
                  </a:lnTo>
                  <a:lnTo>
                    <a:pt x="0" y="82639"/>
                  </a:lnTo>
                  <a:lnTo>
                    <a:pt x="5603" y="108599"/>
                  </a:lnTo>
                  <a:lnTo>
                    <a:pt x="15891" y="127936"/>
                  </a:lnTo>
                  <a:lnTo>
                    <a:pt x="23081" y="131689"/>
                  </a:lnTo>
                  <a:lnTo>
                    <a:pt x="31383" y="131851"/>
                  </a:lnTo>
                  <a:lnTo>
                    <a:pt x="40428" y="129619"/>
                  </a:lnTo>
                  <a:lnTo>
                    <a:pt x="56716" y="117781"/>
                  </a:lnTo>
                  <a:lnTo>
                    <a:pt x="70584" y="100821"/>
                  </a:lnTo>
                  <a:lnTo>
                    <a:pt x="80647" y="81585"/>
                  </a:lnTo>
                  <a:lnTo>
                    <a:pt x="88234" y="41593"/>
                  </a:lnTo>
                  <a:lnTo>
                    <a:pt x="101034" y="75143"/>
                  </a:lnTo>
                  <a:lnTo>
                    <a:pt x="119337" y="99289"/>
                  </a:lnTo>
                  <a:lnTo>
                    <a:pt x="132730" y="107810"/>
                  </a:lnTo>
                  <a:lnTo>
                    <a:pt x="153273" y="114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0251" y="470650"/>
              <a:ext cx="162299" cy="140003"/>
            </a:xfrm>
            <a:custGeom>
              <a:avLst/>
              <a:gdLst/>
              <a:ahLst/>
              <a:cxnLst/>
              <a:rect l="0" t="0" r="0" b="0"/>
              <a:pathLst>
                <a:path w="162299" h="140003">
                  <a:moveTo>
                    <a:pt x="25428" y="55774"/>
                  </a:moveTo>
                  <a:lnTo>
                    <a:pt x="10773" y="99737"/>
                  </a:lnTo>
                  <a:lnTo>
                    <a:pt x="7470" y="102630"/>
                  </a:lnTo>
                  <a:lnTo>
                    <a:pt x="4096" y="101050"/>
                  </a:lnTo>
                  <a:lnTo>
                    <a:pt x="679" y="96486"/>
                  </a:lnTo>
                  <a:lnTo>
                    <a:pt x="0" y="82057"/>
                  </a:lnTo>
                  <a:lnTo>
                    <a:pt x="9097" y="44199"/>
                  </a:lnTo>
                  <a:lnTo>
                    <a:pt x="24358" y="18939"/>
                  </a:lnTo>
                  <a:lnTo>
                    <a:pt x="40160" y="7038"/>
                  </a:lnTo>
                  <a:lnTo>
                    <a:pt x="49287" y="2226"/>
                  </a:lnTo>
                  <a:lnTo>
                    <a:pt x="71906" y="0"/>
                  </a:lnTo>
                  <a:lnTo>
                    <a:pt x="84490" y="1044"/>
                  </a:lnTo>
                  <a:lnTo>
                    <a:pt x="104710" y="11563"/>
                  </a:lnTo>
                  <a:lnTo>
                    <a:pt x="120326" y="27936"/>
                  </a:lnTo>
                  <a:lnTo>
                    <a:pt x="147656" y="87689"/>
                  </a:lnTo>
                  <a:lnTo>
                    <a:pt x="162298" y="140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08077" y="231626"/>
              <a:ext cx="19758" cy="368499"/>
            </a:xfrm>
            <a:custGeom>
              <a:avLst/>
              <a:gdLst/>
              <a:ahLst/>
              <a:cxnLst/>
              <a:rect l="0" t="0" r="0" b="0"/>
              <a:pathLst>
                <a:path w="19758" h="368499">
                  <a:moveTo>
                    <a:pt x="19757" y="0"/>
                  </a:moveTo>
                  <a:lnTo>
                    <a:pt x="5285" y="33622"/>
                  </a:lnTo>
                  <a:lnTo>
                    <a:pt x="0" y="91563"/>
                  </a:lnTo>
                  <a:lnTo>
                    <a:pt x="4546" y="153138"/>
                  </a:lnTo>
                  <a:lnTo>
                    <a:pt x="8304" y="214737"/>
                  </a:lnTo>
                  <a:lnTo>
                    <a:pt x="9046" y="273178"/>
                  </a:lnTo>
                  <a:lnTo>
                    <a:pt x="9193" y="329782"/>
                  </a:lnTo>
                  <a:lnTo>
                    <a:pt x="9229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22549" y="3790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65218" y="10723"/>
                  </a:lnTo>
                  <a:lnTo>
                    <a:pt x="1959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54176" y="48431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7041" y="5387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64704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75709" y="294797"/>
              <a:ext cx="10095" cy="305328"/>
            </a:xfrm>
            <a:custGeom>
              <a:avLst/>
              <a:gdLst/>
              <a:ahLst/>
              <a:cxnLst/>
              <a:rect l="0" t="0" r="0" b="0"/>
              <a:pathLst>
                <a:path w="10095" h="305328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54842"/>
                  </a:lnTo>
                  <a:lnTo>
                    <a:pt x="7974" y="203547"/>
                  </a:lnTo>
                  <a:lnTo>
                    <a:pt x="4693" y="259399"/>
                  </a:lnTo>
                  <a:lnTo>
                    <a:pt x="1009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91046" y="421139"/>
              <a:ext cx="168458" cy="1"/>
            </a:xfrm>
            <a:custGeom>
              <a:avLst/>
              <a:gdLst/>
              <a:ahLst/>
              <a:cxnLst/>
              <a:rect l="0" t="0" r="0" b="0"/>
              <a:pathLst>
                <a:path w="168458" h="1">
                  <a:moveTo>
                    <a:pt x="168457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33202" y="463253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33202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41369" y="420732"/>
              <a:ext cx="155186" cy="168864"/>
            </a:xfrm>
            <a:custGeom>
              <a:avLst/>
              <a:gdLst/>
              <a:ahLst/>
              <a:cxnLst/>
              <a:rect l="0" t="0" r="0" b="0"/>
              <a:pathLst>
                <a:path w="155186" h="168864">
                  <a:moveTo>
                    <a:pt x="7646" y="63578"/>
                  </a:moveTo>
                  <a:lnTo>
                    <a:pt x="24414" y="74757"/>
                  </a:lnTo>
                  <a:lnTo>
                    <a:pt x="57199" y="81708"/>
                  </a:lnTo>
                  <a:lnTo>
                    <a:pt x="101792" y="75652"/>
                  </a:lnTo>
                  <a:lnTo>
                    <a:pt x="132638" y="65336"/>
                  </a:lnTo>
                  <a:lnTo>
                    <a:pt x="149375" y="54221"/>
                  </a:lnTo>
                  <a:lnTo>
                    <a:pt x="153605" y="46812"/>
                  </a:lnTo>
                  <a:lnTo>
                    <a:pt x="155185" y="29220"/>
                  </a:lnTo>
                  <a:lnTo>
                    <a:pt x="148868" y="12823"/>
                  </a:lnTo>
                  <a:lnTo>
                    <a:pt x="143908" y="5175"/>
                  </a:lnTo>
                  <a:lnTo>
                    <a:pt x="135923" y="1246"/>
                  </a:lnTo>
                  <a:lnTo>
                    <a:pt x="114571" y="0"/>
                  </a:lnTo>
                  <a:lnTo>
                    <a:pt x="60505" y="11807"/>
                  </a:lnTo>
                  <a:lnTo>
                    <a:pt x="40498" y="19512"/>
                  </a:lnTo>
                  <a:lnTo>
                    <a:pt x="23807" y="30735"/>
                  </a:lnTo>
                  <a:lnTo>
                    <a:pt x="11709" y="46642"/>
                  </a:lnTo>
                  <a:lnTo>
                    <a:pt x="3603" y="66580"/>
                  </a:lnTo>
                  <a:lnTo>
                    <a:pt x="0" y="91038"/>
                  </a:lnTo>
                  <a:lnTo>
                    <a:pt x="2549" y="100602"/>
                  </a:lnTo>
                  <a:lnTo>
                    <a:pt x="7758" y="108148"/>
                  </a:lnTo>
                  <a:lnTo>
                    <a:pt x="22904" y="119652"/>
                  </a:lnTo>
                  <a:lnTo>
                    <a:pt x="77029" y="145904"/>
                  </a:lnTo>
                  <a:lnTo>
                    <a:pt x="123460" y="168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90472" y="395957"/>
              <a:ext cx="193285" cy="217814"/>
            </a:xfrm>
            <a:custGeom>
              <a:avLst/>
              <a:gdLst/>
              <a:ahLst/>
              <a:cxnLst/>
              <a:rect l="0" t="0" r="0" b="0"/>
              <a:pathLst>
                <a:path w="193285" h="217814">
                  <a:moveTo>
                    <a:pt x="158626" y="14654"/>
                  </a:moveTo>
                  <a:lnTo>
                    <a:pt x="114663" y="0"/>
                  </a:lnTo>
                  <a:lnTo>
                    <a:pt x="78789" y="1083"/>
                  </a:lnTo>
                  <a:lnTo>
                    <a:pt x="44114" y="8813"/>
                  </a:lnTo>
                  <a:lnTo>
                    <a:pt x="17202" y="24102"/>
                  </a:lnTo>
                  <a:lnTo>
                    <a:pt x="4914" y="39910"/>
                  </a:lnTo>
                  <a:lnTo>
                    <a:pt x="0" y="49039"/>
                  </a:lnTo>
                  <a:lnTo>
                    <a:pt x="232" y="56294"/>
                  </a:lnTo>
                  <a:lnTo>
                    <a:pt x="3897" y="62301"/>
                  </a:lnTo>
                  <a:lnTo>
                    <a:pt x="9850" y="67476"/>
                  </a:lnTo>
                  <a:lnTo>
                    <a:pt x="28943" y="73225"/>
                  </a:lnTo>
                  <a:lnTo>
                    <a:pt x="91723" y="78389"/>
                  </a:lnTo>
                  <a:lnTo>
                    <a:pt x="125935" y="87221"/>
                  </a:lnTo>
                  <a:lnTo>
                    <a:pt x="165817" y="110573"/>
                  </a:lnTo>
                  <a:lnTo>
                    <a:pt x="180540" y="125135"/>
                  </a:lnTo>
                  <a:lnTo>
                    <a:pt x="190983" y="143305"/>
                  </a:lnTo>
                  <a:lnTo>
                    <a:pt x="193284" y="163079"/>
                  </a:lnTo>
                  <a:lnTo>
                    <a:pt x="189238" y="182396"/>
                  </a:lnTo>
                  <a:lnTo>
                    <a:pt x="179640" y="198780"/>
                  </a:lnTo>
                  <a:lnTo>
                    <a:pt x="164456" y="210742"/>
                  </a:lnTo>
                  <a:lnTo>
                    <a:pt x="155494" y="215569"/>
                  </a:lnTo>
                  <a:lnTo>
                    <a:pt x="136177" y="217813"/>
                  </a:lnTo>
                  <a:lnTo>
                    <a:pt x="85913" y="206700"/>
                  </a:lnTo>
                  <a:lnTo>
                    <a:pt x="53341" y="193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34029" y="894922"/>
              <a:ext cx="216061" cy="418354"/>
            </a:xfrm>
            <a:custGeom>
              <a:avLst/>
              <a:gdLst/>
              <a:ahLst/>
              <a:cxnLst/>
              <a:rect l="0" t="0" r="0" b="0"/>
              <a:pathLst>
                <a:path w="216061" h="41835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8070" y="185385"/>
                  </a:lnTo>
                  <a:lnTo>
                    <a:pt x="11401" y="242033"/>
                  </a:lnTo>
                  <a:lnTo>
                    <a:pt x="17388" y="298283"/>
                  </a:lnTo>
                  <a:lnTo>
                    <a:pt x="17401" y="353285"/>
                  </a:lnTo>
                  <a:lnTo>
                    <a:pt x="13143" y="376944"/>
                  </a:lnTo>
                  <a:lnTo>
                    <a:pt x="13880" y="381147"/>
                  </a:lnTo>
                  <a:lnTo>
                    <a:pt x="16710" y="380440"/>
                  </a:lnTo>
                  <a:lnTo>
                    <a:pt x="20937" y="376459"/>
                  </a:lnTo>
                  <a:lnTo>
                    <a:pt x="22585" y="370296"/>
                  </a:lnTo>
                  <a:lnTo>
                    <a:pt x="19583" y="319644"/>
                  </a:lnTo>
                  <a:lnTo>
                    <a:pt x="20174" y="267254"/>
                  </a:lnTo>
                  <a:lnTo>
                    <a:pt x="24514" y="243951"/>
                  </a:lnTo>
                  <a:lnTo>
                    <a:pt x="29649" y="235164"/>
                  </a:lnTo>
                  <a:lnTo>
                    <a:pt x="44713" y="222280"/>
                  </a:lnTo>
                  <a:lnTo>
                    <a:pt x="66226" y="215775"/>
                  </a:lnTo>
                  <a:lnTo>
                    <a:pt x="90215" y="214053"/>
                  </a:lnTo>
                  <a:lnTo>
                    <a:pt x="112576" y="217187"/>
                  </a:lnTo>
                  <a:lnTo>
                    <a:pt x="131092" y="225599"/>
                  </a:lnTo>
                  <a:lnTo>
                    <a:pt x="184808" y="266727"/>
                  </a:lnTo>
                  <a:lnTo>
                    <a:pt x="204511" y="295839"/>
                  </a:lnTo>
                  <a:lnTo>
                    <a:pt x="212507" y="317488"/>
                  </a:lnTo>
                  <a:lnTo>
                    <a:pt x="216060" y="342707"/>
                  </a:lnTo>
                  <a:lnTo>
                    <a:pt x="211401" y="363274"/>
                  </a:lnTo>
                  <a:lnTo>
                    <a:pt x="189345" y="395541"/>
                  </a:lnTo>
                  <a:lnTo>
                    <a:pt x="163742" y="411735"/>
                  </a:lnTo>
                  <a:lnTo>
                    <a:pt x="128340" y="418353"/>
                  </a:lnTo>
                  <a:lnTo>
                    <a:pt x="93804" y="414725"/>
                  </a:lnTo>
                  <a:lnTo>
                    <a:pt x="78295" y="406200"/>
                  </a:lnTo>
                  <a:lnTo>
                    <a:pt x="6097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95046" y="1200248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14572" y="42692"/>
                  </a:lnTo>
                  <a:lnTo>
                    <a:pt x="27534" y="62258"/>
                  </a:lnTo>
                  <a:lnTo>
                    <a:pt x="52222" y="84088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84518" y="1158134"/>
              <a:ext cx="157928" cy="326385"/>
            </a:xfrm>
            <a:custGeom>
              <a:avLst/>
              <a:gdLst/>
              <a:ahLst/>
              <a:cxnLst/>
              <a:rect l="0" t="0" r="0" b="0"/>
              <a:pathLst>
                <a:path w="157928" h="326385">
                  <a:moveTo>
                    <a:pt x="157927" y="0"/>
                  </a:moveTo>
                  <a:lnTo>
                    <a:pt x="122011" y="61111"/>
                  </a:lnTo>
                  <a:lnTo>
                    <a:pt x="93218" y="121132"/>
                  </a:lnTo>
                  <a:lnTo>
                    <a:pt x="62506" y="181418"/>
                  </a:lnTo>
                  <a:lnTo>
                    <a:pt x="29158" y="241090"/>
                  </a:lnTo>
                  <a:lnTo>
                    <a:pt x="5082" y="30289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39794" y="977071"/>
              <a:ext cx="155378" cy="349135"/>
            </a:xfrm>
            <a:custGeom>
              <a:avLst/>
              <a:gdLst/>
              <a:ahLst/>
              <a:cxnLst/>
              <a:rect l="0" t="0" r="0" b="0"/>
              <a:pathLst>
                <a:path w="155378" h="349135">
                  <a:moveTo>
                    <a:pt x="123791" y="254763"/>
                  </a:moveTo>
                  <a:lnTo>
                    <a:pt x="103548" y="210800"/>
                  </a:lnTo>
                  <a:lnTo>
                    <a:pt x="87888" y="197009"/>
                  </a:lnTo>
                  <a:lnTo>
                    <a:pt x="78799" y="191694"/>
                  </a:lnTo>
                  <a:lnTo>
                    <a:pt x="56221" y="188908"/>
                  </a:lnTo>
                  <a:lnTo>
                    <a:pt x="43650" y="189802"/>
                  </a:lnTo>
                  <a:lnTo>
                    <a:pt x="34099" y="193908"/>
                  </a:lnTo>
                  <a:lnTo>
                    <a:pt x="20367" y="207829"/>
                  </a:lnTo>
                  <a:lnTo>
                    <a:pt x="6059" y="235397"/>
                  </a:lnTo>
                  <a:lnTo>
                    <a:pt x="0" y="271382"/>
                  </a:lnTo>
                  <a:lnTo>
                    <a:pt x="3794" y="311679"/>
                  </a:lnTo>
                  <a:lnTo>
                    <a:pt x="12357" y="333092"/>
                  </a:lnTo>
                  <a:lnTo>
                    <a:pt x="17916" y="342077"/>
                  </a:lnTo>
                  <a:lnTo>
                    <a:pt x="26302" y="346897"/>
                  </a:lnTo>
                  <a:lnTo>
                    <a:pt x="48097" y="349134"/>
                  </a:lnTo>
                  <a:lnTo>
                    <a:pt x="67143" y="343109"/>
                  </a:lnTo>
                  <a:lnTo>
                    <a:pt x="75497" y="338227"/>
                  </a:lnTo>
                  <a:lnTo>
                    <a:pt x="87899" y="323443"/>
                  </a:lnTo>
                  <a:lnTo>
                    <a:pt x="121218" y="264851"/>
                  </a:lnTo>
                  <a:lnTo>
                    <a:pt x="128497" y="242869"/>
                  </a:lnTo>
                  <a:lnTo>
                    <a:pt x="133169" y="187509"/>
                  </a:lnTo>
                  <a:lnTo>
                    <a:pt x="128503" y="126185"/>
                  </a:lnTo>
                  <a:lnTo>
                    <a:pt x="124722" y="67841"/>
                  </a:lnTo>
                  <a:lnTo>
                    <a:pt x="121727" y="21824"/>
                  </a:lnTo>
                  <a:lnTo>
                    <a:pt x="112735" y="716"/>
                  </a:lnTo>
                  <a:lnTo>
                    <a:pt x="109402" y="0"/>
                  </a:lnTo>
                  <a:lnTo>
                    <a:pt x="107179" y="5373"/>
                  </a:lnTo>
                  <a:lnTo>
                    <a:pt x="103612" y="56022"/>
                  </a:lnTo>
                  <a:lnTo>
                    <a:pt x="102907" y="113946"/>
                  </a:lnTo>
                  <a:lnTo>
                    <a:pt x="105888" y="170449"/>
                  </a:lnTo>
                  <a:lnTo>
                    <a:pt x="117395" y="226670"/>
                  </a:lnTo>
                  <a:lnTo>
                    <a:pt x="132103" y="273260"/>
                  </a:lnTo>
                  <a:lnTo>
                    <a:pt x="155377" y="3074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117919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37478"/>
                  </a:lnTo>
                  <a:lnTo>
                    <a:pt x="18669" y="9863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47813" y="11054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89927" y="1126549"/>
              <a:ext cx="147400" cy="132548"/>
            </a:xfrm>
            <a:custGeom>
              <a:avLst/>
              <a:gdLst/>
              <a:ahLst/>
              <a:cxnLst/>
              <a:rect l="0" t="0" r="0" b="0"/>
              <a:pathLst>
                <a:path w="147400" h="132548">
                  <a:moveTo>
                    <a:pt x="0" y="21057"/>
                  </a:moveTo>
                  <a:lnTo>
                    <a:pt x="38374" y="50365"/>
                  </a:lnTo>
                  <a:lnTo>
                    <a:pt x="77001" y="109061"/>
                  </a:lnTo>
                  <a:lnTo>
                    <a:pt x="86085" y="128020"/>
                  </a:lnTo>
                  <a:lnTo>
                    <a:pt x="91315" y="132140"/>
                  </a:lnTo>
                  <a:lnTo>
                    <a:pt x="97142" y="132547"/>
                  </a:lnTo>
                  <a:lnTo>
                    <a:pt x="103366" y="130479"/>
                  </a:lnTo>
                  <a:lnTo>
                    <a:pt x="113401" y="112583"/>
                  </a:lnTo>
                  <a:lnTo>
                    <a:pt x="133043" y="5360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00497" y="112654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5589" y="58617"/>
                  </a:lnTo>
                  <a:lnTo>
                    <a:pt x="9878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11026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8713" y="1117484"/>
              <a:ext cx="178028" cy="167651"/>
            </a:xfrm>
            <a:custGeom>
              <a:avLst/>
              <a:gdLst/>
              <a:ahLst/>
              <a:cxnLst/>
              <a:rect l="0" t="0" r="0" b="0"/>
              <a:pathLst>
                <a:path w="178028" h="167651">
                  <a:moveTo>
                    <a:pt x="102354" y="9065"/>
                  </a:moveTo>
                  <a:lnTo>
                    <a:pt x="64876" y="731"/>
                  </a:lnTo>
                  <a:lnTo>
                    <a:pt x="52802" y="0"/>
                  </a:lnTo>
                  <a:lnTo>
                    <a:pt x="33148" y="5426"/>
                  </a:lnTo>
                  <a:lnTo>
                    <a:pt x="1466" y="27973"/>
                  </a:lnTo>
                  <a:lnTo>
                    <a:pt x="0" y="33369"/>
                  </a:lnTo>
                  <a:lnTo>
                    <a:pt x="2533" y="38136"/>
                  </a:lnTo>
                  <a:lnTo>
                    <a:pt x="7731" y="42483"/>
                  </a:lnTo>
                  <a:lnTo>
                    <a:pt x="25984" y="47314"/>
                  </a:lnTo>
                  <a:lnTo>
                    <a:pt x="88181" y="51840"/>
                  </a:lnTo>
                  <a:lnTo>
                    <a:pt x="121161" y="60603"/>
                  </a:lnTo>
                  <a:lnTo>
                    <a:pt x="161257" y="90562"/>
                  </a:lnTo>
                  <a:lnTo>
                    <a:pt x="177258" y="116660"/>
                  </a:lnTo>
                  <a:lnTo>
                    <a:pt x="178027" y="125249"/>
                  </a:lnTo>
                  <a:lnTo>
                    <a:pt x="172641" y="141031"/>
                  </a:lnTo>
                  <a:lnTo>
                    <a:pt x="156455" y="163069"/>
                  </a:lnTo>
                  <a:lnTo>
                    <a:pt x="148950" y="166717"/>
                  </a:lnTo>
                  <a:lnTo>
                    <a:pt x="131252" y="167650"/>
                  </a:lnTo>
                  <a:lnTo>
                    <a:pt x="101558" y="156009"/>
                  </a:lnTo>
                  <a:lnTo>
                    <a:pt x="39183" y="114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68994" y="116866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90" y="16767"/>
                  </a:lnTo>
                  <a:lnTo>
                    <a:pt x="5214" y="34358"/>
                  </a:lnTo>
                  <a:lnTo>
                    <a:pt x="3487" y="53875"/>
                  </a:lnTo>
                  <a:lnTo>
                    <a:pt x="18347" y="11705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58466" y="107390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60814" y="1164750"/>
              <a:ext cx="166465" cy="122462"/>
            </a:xfrm>
            <a:custGeom>
              <a:avLst/>
              <a:gdLst/>
              <a:ahLst/>
              <a:cxnLst/>
              <a:rect l="0" t="0" r="0" b="0"/>
              <a:pathLst>
                <a:path w="166465" h="122462">
                  <a:moveTo>
                    <a:pt x="118750" y="24970"/>
                  </a:moveTo>
                  <a:lnTo>
                    <a:pt x="100770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3"/>
                  </a:lnTo>
                  <a:lnTo>
                    <a:pt x="20227" y="14318"/>
                  </a:lnTo>
                  <a:lnTo>
                    <a:pt x="7502" y="29594"/>
                  </a:lnTo>
                  <a:lnTo>
                    <a:pt x="2471" y="38581"/>
                  </a:lnTo>
                  <a:lnTo>
                    <a:pt x="0" y="57926"/>
                  </a:lnTo>
                  <a:lnTo>
                    <a:pt x="979" y="67997"/>
                  </a:lnTo>
                  <a:lnTo>
                    <a:pt x="11425" y="85427"/>
                  </a:lnTo>
                  <a:lnTo>
                    <a:pt x="28936" y="99803"/>
                  </a:lnTo>
                  <a:lnTo>
                    <a:pt x="91787" y="122461"/>
                  </a:lnTo>
                  <a:lnTo>
                    <a:pt x="116125" y="120552"/>
                  </a:lnTo>
                  <a:lnTo>
                    <a:pt x="127529" y="116767"/>
                  </a:lnTo>
                  <a:lnTo>
                    <a:pt x="146439" y="103203"/>
                  </a:lnTo>
                  <a:lnTo>
                    <a:pt x="154757" y="94673"/>
                  </a:lnTo>
                  <a:lnTo>
                    <a:pt x="163999" y="72717"/>
                  </a:lnTo>
                  <a:lnTo>
                    <a:pt x="166464" y="60310"/>
                  </a:lnTo>
                  <a:lnTo>
                    <a:pt x="162963" y="40287"/>
                  </a:lnTo>
                  <a:lnTo>
                    <a:pt x="153608" y="24758"/>
                  </a:lnTo>
                  <a:lnTo>
                    <a:pt x="129279" y="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74321" y="1134218"/>
              <a:ext cx="189514" cy="160788"/>
            </a:xfrm>
            <a:custGeom>
              <a:avLst/>
              <a:gdLst/>
              <a:ahLst/>
              <a:cxnLst/>
              <a:rect l="0" t="0" r="0" b="0"/>
              <a:pathLst>
                <a:path w="189514" h="160788">
                  <a:moveTo>
                    <a:pt x="0" y="66030"/>
                  </a:moveTo>
                  <a:lnTo>
                    <a:pt x="17958" y="119905"/>
                  </a:lnTo>
                  <a:lnTo>
                    <a:pt x="24749" y="140277"/>
                  </a:lnTo>
                  <a:lnTo>
                    <a:pt x="24688" y="144774"/>
                  </a:lnTo>
                  <a:lnTo>
                    <a:pt x="22308" y="145432"/>
                  </a:lnTo>
                  <a:lnTo>
                    <a:pt x="18381" y="143532"/>
                  </a:lnTo>
                  <a:lnTo>
                    <a:pt x="10899" y="132061"/>
                  </a:lnTo>
                  <a:lnTo>
                    <a:pt x="4844" y="114094"/>
                  </a:lnTo>
                  <a:lnTo>
                    <a:pt x="638" y="50927"/>
                  </a:lnTo>
                  <a:lnTo>
                    <a:pt x="6523" y="29682"/>
                  </a:lnTo>
                  <a:lnTo>
                    <a:pt x="11367" y="20741"/>
                  </a:lnTo>
                  <a:lnTo>
                    <a:pt x="29229" y="7687"/>
                  </a:lnTo>
                  <a:lnTo>
                    <a:pt x="40543" y="2568"/>
                  </a:lnTo>
                  <a:lnTo>
                    <a:pt x="62473" y="0"/>
                  </a:lnTo>
                  <a:lnTo>
                    <a:pt x="83918" y="3928"/>
                  </a:lnTo>
                  <a:lnTo>
                    <a:pt x="114551" y="19294"/>
                  </a:lnTo>
                  <a:lnTo>
                    <a:pt x="153789" y="52308"/>
                  </a:lnTo>
                  <a:lnTo>
                    <a:pt x="169699" y="78732"/>
                  </a:lnTo>
                  <a:lnTo>
                    <a:pt x="184386" y="119102"/>
                  </a:lnTo>
                  <a:lnTo>
                    <a:pt x="189513" y="160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79533" y="1965523"/>
            <a:ext cx="6821960" cy="719244"/>
            <a:chOff x="379533" y="1965523"/>
            <a:chExt cx="6821960" cy="719244"/>
          </a:xfrm>
        </p:grpSpPr>
        <p:sp>
          <p:nvSpPr>
            <p:cNvPr id="60" name="Freeform 59"/>
            <p:cNvSpPr/>
            <p:nvPr/>
          </p:nvSpPr>
          <p:spPr>
            <a:xfrm>
              <a:off x="379533" y="1965523"/>
              <a:ext cx="294291" cy="609558"/>
            </a:xfrm>
            <a:custGeom>
              <a:avLst/>
              <a:gdLst/>
              <a:ahLst/>
              <a:cxnLst/>
              <a:rect l="0" t="0" r="0" b="0"/>
              <a:pathLst>
                <a:path w="294291" h="609558">
                  <a:moveTo>
                    <a:pt x="273233" y="108591"/>
                  </a:moveTo>
                  <a:lnTo>
                    <a:pt x="252990" y="64628"/>
                  </a:lnTo>
                  <a:lnTo>
                    <a:pt x="213335" y="17797"/>
                  </a:lnTo>
                  <a:lnTo>
                    <a:pt x="186856" y="2010"/>
                  </a:lnTo>
                  <a:lnTo>
                    <a:pt x="166993" y="0"/>
                  </a:lnTo>
                  <a:lnTo>
                    <a:pt x="146467" y="4176"/>
                  </a:lnTo>
                  <a:lnTo>
                    <a:pt x="116350" y="19681"/>
                  </a:lnTo>
                  <a:lnTo>
                    <a:pt x="92089" y="40263"/>
                  </a:lnTo>
                  <a:lnTo>
                    <a:pt x="55822" y="88241"/>
                  </a:lnTo>
                  <a:lnTo>
                    <a:pt x="34839" y="145428"/>
                  </a:lnTo>
                  <a:lnTo>
                    <a:pt x="12497" y="199878"/>
                  </a:lnTo>
                  <a:lnTo>
                    <a:pt x="5272" y="225202"/>
                  </a:lnTo>
                  <a:lnTo>
                    <a:pt x="1205" y="272344"/>
                  </a:lnTo>
                  <a:lnTo>
                    <a:pt x="0" y="324526"/>
                  </a:lnTo>
                  <a:lnTo>
                    <a:pt x="813" y="382752"/>
                  </a:lnTo>
                  <a:lnTo>
                    <a:pt x="7942" y="436398"/>
                  </a:lnTo>
                  <a:lnTo>
                    <a:pt x="23952" y="497040"/>
                  </a:lnTo>
                  <a:lnTo>
                    <a:pt x="45734" y="536812"/>
                  </a:lnTo>
                  <a:lnTo>
                    <a:pt x="78947" y="576103"/>
                  </a:lnTo>
                  <a:lnTo>
                    <a:pt x="112072" y="599103"/>
                  </a:lnTo>
                  <a:lnTo>
                    <a:pt x="151522" y="609557"/>
                  </a:lnTo>
                  <a:lnTo>
                    <a:pt x="187258" y="607065"/>
                  </a:lnTo>
                  <a:lnTo>
                    <a:pt x="220073" y="593329"/>
                  </a:lnTo>
                  <a:lnTo>
                    <a:pt x="280348" y="543258"/>
                  </a:lnTo>
                  <a:lnTo>
                    <a:pt x="294290" y="529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1709" y="2344520"/>
              <a:ext cx="196385" cy="182324"/>
            </a:xfrm>
            <a:custGeom>
              <a:avLst/>
              <a:gdLst/>
              <a:ahLst/>
              <a:cxnLst/>
              <a:rect l="0" t="0" r="0" b="0"/>
              <a:pathLst>
                <a:path w="196385" h="182324">
                  <a:moveTo>
                    <a:pt x="143741" y="55977"/>
                  </a:moveTo>
                  <a:lnTo>
                    <a:pt x="134166" y="31930"/>
                  </a:lnTo>
                  <a:lnTo>
                    <a:pt x="123498" y="17604"/>
                  </a:lnTo>
                  <a:lnTo>
                    <a:pt x="98749" y="1973"/>
                  </a:lnTo>
                  <a:lnTo>
                    <a:pt x="79291" y="0"/>
                  </a:lnTo>
                  <a:lnTo>
                    <a:pt x="58945" y="4192"/>
                  </a:lnTo>
                  <a:lnTo>
                    <a:pt x="38204" y="13854"/>
                  </a:lnTo>
                  <a:lnTo>
                    <a:pt x="23526" y="29067"/>
                  </a:lnTo>
                  <a:lnTo>
                    <a:pt x="8686" y="60482"/>
                  </a:lnTo>
                  <a:lnTo>
                    <a:pt x="0" y="99426"/>
                  </a:lnTo>
                  <a:lnTo>
                    <a:pt x="546" y="137481"/>
                  </a:lnTo>
                  <a:lnTo>
                    <a:pt x="6399" y="158882"/>
                  </a:lnTo>
                  <a:lnTo>
                    <a:pt x="16800" y="176192"/>
                  </a:lnTo>
                  <a:lnTo>
                    <a:pt x="25188" y="180574"/>
                  </a:lnTo>
                  <a:lnTo>
                    <a:pt x="46987" y="182323"/>
                  </a:lnTo>
                  <a:lnTo>
                    <a:pt x="66035" y="176082"/>
                  </a:lnTo>
                  <a:lnTo>
                    <a:pt x="74389" y="171142"/>
                  </a:lnTo>
                  <a:lnTo>
                    <a:pt x="86792" y="156294"/>
                  </a:lnTo>
                  <a:lnTo>
                    <a:pt x="114145" y="106796"/>
                  </a:lnTo>
                  <a:lnTo>
                    <a:pt x="120154" y="77793"/>
                  </a:lnTo>
                  <a:lnTo>
                    <a:pt x="120997" y="79880"/>
                  </a:lnTo>
                  <a:lnTo>
                    <a:pt x="121560" y="85950"/>
                  </a:lnTo>
                  <a:lnTo>
                    <a:pt x="151894" y="140988"/>
                  </a:lnTo>
                  <a:lnTo>
                    <a:pt x="159705" y="147746"/>
                  </a:lnTo>
                  <a:lnTo>
                    <a:pt x="196384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86905" y="2373964"/>
              <a:ext cx="168476" cy="173933"/>
            </a:xfrm>
            <a:custGeom>
              <a:avLst/>
              <a:gdLst/>
              <a:ahLst/>
              <a:cxnLst/>
              <a:rect l="0" t="0" r="0" b="0"/>
              <a:pathLst>
                <a:path w="168476" h="173933">
                  <a:moveTo>
                    <a:pt x="13302" y="26533"/>
                  </a:moveTo>
                  <a:lnTo>
                    <a:pt x="2123" y="37711"/>
                  </a:lnTo>
                  <a:lnTo>
                    <a:pt x="0" y="44514"/>
                  </a:lnTo>
                  <a:lnTo>
                    <a:pt x="2602" y="70855"/>
                  </a:lnTo>
                  <a:lnTo>
                    <a:pt x="17251" y="127169"/>
                  </a:lnTo>
                  <a:lnTo>
                    <a:pt x="16292" y="162026"/>
                  </a:lnTo>
                  <a:lnTo>
                    <a:pt x="15295" y="164825"/>
                  </a:lnTo>
                  <a:lnTo>
                    <a:pt x="13564" y="123874"/>
                  </a:lnTo>
                  <a:lnTo>
                    <a:pt x="14523" y="65215"/>
                  </a:lnTo>
                  <a:lnTo>
                    <a:pt x="22892" y="29805"/>
                  </a:lnTo>
                  <a:lnTo>
                    <a:pt x="33552" y="12000"/>
                  </a:lnTo>
                  <a:lnTo>
                    <a:pt x="42010" y="6316"/>
                  </a:lnTo>
                  <a:lnTo>
                    <a:pt x="63885" y="0"/>
                  </a:lnTo>
                  <a:lnTo>
                    <a:pt x="86086" y="3432"/>
                  </a:lnTo>
                  <a:lnTo>
                    <a:pt x="106482" y="13926"/>
                  </a:lnTo>
                  <a:lnTo>
                    <a:pt x="145993" y="59231"/>
                  </a:lnTo>
                  <a:lnTo>
                    <a:pt x="161932" y="90034"/>
                  </a:lnTo>
                  <a:lnTo>
                    <a:pt x="168475" y="126976"/>
                  </a:lnTo>
                  <a:lnTo>
                    <a:pt x="163766" y="147604"/>
                  </a:lnTo>
                  <a:lnTo>
                    <a:pt x="150172" y="173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02139" y="2095171"/>
              <a:ext cx="240585" cy="447789"/>
            </a:xfrm>
            <a:custGeom>
              <a:avLst/>
              <a:gdLst/>
              <a:ahLst/>
              <a:cxnLst/>
              <a:rect l="0" t="0" r="0" b="0"/>
              <a:pathLst>
                <a:path w="240585" h="447789">
                  <a:moveTo>
                    <a:pt x="24493" y="0"/>
                  </a:moveTo>
                  <a:lnTo>
                    <a:pt x="24493" y="58616"/>
                  </a:lnTo>
                  <a:lnTo>
                    <a:pt x="32898" y="113960"/>
                  </a:lnTo>
                  <a:lnTo>
                    <a:pt x="41281" y="162967"/>
                  </a:lnTo>
                  <a:lnTo>
                    <a:pt x="44285" y="215702"/>
                  </a:lnTo>
                  <a:lnTo>
                    <a:pt x="45175" y="272922"/>
                  </a:lnTo>
                  <a:lnTo>
                    <a:pt x="45439" y="321721"/>
                  </a:lnTo>
                  <a:lnTo>
                    <a:pt x="45517" y="372705"/>
                  </a:lnTo>
                  <a:lnTo>
                    <a:pt x="43200" y="421346"/>
                  </a:lnTo>
                  <a:lnTo>
                    <a:pt x="34367" y="443068"/>
                  </a:lnTo>
                  <a:lnTo>
                    <a:pt x="29906" y="446287"/>
                  </a:lnTo>
                  <a:lnTo>
                    <a:pt x="25762" y="444924"/>
                  </a:lnTo>
                  <a:lnTo>
                    <a:pt x="18038" y="434050"/>
                  </a:lnTo>
                  <a:lnTo>
                    <a:pt x="0" y="382892"/>
                  </a:lnTo>
                  <a:lnTo>
                    <a:pt x="598" y="342997"/>
                  </a:lnTo>
                  <a:lnTo>
                    <a:pt x="11281" y="288764"/>
                  </a:lnTo>
                  <a:lnTo>
                    <a:pt x="17841" y="265210"/>
                  </a:lnTo>
                  <a:lnTo>
                    <a:pt x="34015" y="246162"/>
                  </a:lnTo>
                  <a:lnTo>
                    <a:pt x="44879" y="237808"/>
                  </a:lnTo>
                  <a:lnTo>
                    <a:pt x="72548" y="228524"/>
                  </a:lnTo>
                  <a:lnTo>
                    <a:pt x="102002" y="225568"/>
                  </a:lnTo>
                  <a:lnTo>
                    <a:pt x="160478" y="236187"/>
                  </a:lnTo>
                  <a:lnTo>
                    <a:pt x="187097" y="251565"/>
                  </a:lnTo>
                  <a:lnTo>
                    <a:pt x="209802" y="270940"/>
                  </a:lnTo>
                  <a:lnTo>
                    <a:pt x="225758" y="297087"/>
                  </a:lnTo>
                  <a:lnTo>
                    <a:pt x="236957" y="359194"/>
                  </a:lnTo>
                  <a:lnTo>
                    <a:pt x="240584" y="385419"/>
                  </a:lnTo>
                  <a:lnTo>
                    <a:pt x="238297" y="408774"/>
                  </a:lnTo>
                  <a:lnTo>
                    <a:pt x="230261" y="427732"/>
                  </a:lnTo>
                  <a:lnTo>
                    <a:pt x="224842" y="436063"/>
                  </a:lnTo>
                  <a:lnTo>
                    <a:pt x="215381" y="441617"/>
                  </a:lnTo>
                  <a:lnTo>
                    <a:pt x="189270" y="447788"/>
                  </a:lnTo>
                  <a:lnTo>
                    <a:pt x="134424" y="443344"/>
                  </a:lnTo>
                  <a:lnTo>
                    <a:pt x="87664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68787" y="2308556"/>
              <a:ext cx="191430" cy="228812"/>
            </a:xfrm>
            <a:custGeom>
              <a:avLst/>
              <a:gdLst/>
              <a:ahLst/>
              <a:cxnLst/>
              <a:rect l="0" t="0" r="0" b="0"/>
              <a:pathLst>
                <a:path w="191430" h="228812">
                  <a:moveTo>
                    <a:pt x="0" y="102470"/>
                  </a:moveTo>
                  <a:lnTo>
                    <a:pt x="42692" y="105589"/>
                  </a:lnTo>
                  <a:lnTo>
                    <a:pt x="63428" y="108535"/>
                  </a:lnTo>
                  <a:lnTo>
                    <a:pt x="121437" y="103500"/>
                  </a:lnTo>
                  <a:lnTo>
                    <a:pt x="142099" y="96688"/>
                  </a:lnTo>
                  <a:lnTo>
                    <a:pt x="174428" y="73252"/>
                  </a:lnTo>
                  <a:lnTo>
                    <a:pt x="190633" y="47409"/>
                  </a:lnTo>
                  <a:lnTo>
                    <a:pt x="191429" y="38856"/>
                  </a:lnTo>
                  <a:lnTo>
                    <a:pt x="186075" y="23114"/>
                  </a:lnTo>
                  <a:lnTo>
                    <a:pt x="172777" y="11439"/>
                  </a:lnTo>
                  <a:lnTo>
                    <a:pt x="164318" y="6687"/>
                  </a:lnTo>
                  <a:lnTo>
                    <a:pt x="124466" y="0"/>
                  </a:lnTo>
                  <a:lnTo>
                    <a:pt x="101722" y="4675"/>
                  </a:lnTo>
                  <a:lnTo>
                    <a:pt x="75763" y="20461"/>
                  </a:lnTo>
                  <a:lnTo>
                    <a:pt x="61749" y="34436"/>
                  </a:lnTo>
                  <a:lnTo>
                    <a:pt x="47282" y="63204"/>
                  </a:lnTo>
                  <a:lnTo>
                    <a:pt x="35033" y="114254"/>
                  </a:lnTo>
                  <a:lnTo>
                    <a:pt x="35457" y="140462"/>
                  </a:lnTo>
                  <a:lnTo>
                    <a:pt x="48851" y="173778"/>
                  </a:lnTo>
                  <a:lnTo>
                    <a:pt x="68807" y="198987"/>
                  </a:lnTo>
                  <a:lnTo>
                    <a:pt x="86733" y="213996"/>
                  </a:lnTo>
                  <a:lnTo>
                    <a:pt x="109518" y="222227"/>
                  </a:lnTo>
                  <a:lnTo>
                    <a:pt x="145534" y="226860"/>
                  </a:lnTo>
                  <a:lnTo>
                    <a:pt x="178985" y="228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77448" y="2316269"/>
              <a:ext cx="380994" cy="226456"/>
            </a:xfrm>
            <a:custGeom>
              <a:avLst/>
              <a:gdLst/>
              <a:ahLst/>
              <a:cxnLst/>
              <a:rect l="0" t="0" r="0" b="0"/>
              <a:pathLst>
                <a:path w="380994" h="2264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5921" y="137570"/>
                  </a:lnTo>
                  <a:lnTo>
                    <a:pt x="39844" y="184105"/>
                  </a:lnTo>
                  <a:lnTo>
                    <a:pt x="54483" y="199978"/>
                  </a:lnTo>
                  <a:lnTo>
                    <a:pt x="72688" y="210932"/>
                  </a:lnTo>
                  <a:lnTo>
                    <a:pt x="95597" y="213460"/>
                  </a:lnTo>
                  <a:lnTo>
                    <a:pt x="119037" y="209515"/>
                  </a:lnTo>
                  <a:lnTo>
                    <a:pt x="137254" y="199963"/>
                  </a:lnTo>
                  <a:lnTo>
                    <a:pt x="160663" y="175842"/>
                  </a:lnTo>
                  <a:lnTo>
                    <a:pt x="176828" y="146468"/>
                  </a:lnTo>
                  <a:lnTo>
                    <a:pt x="181129" y="143269"/>
                  </a:lnTo>
                  <a:lnTo>
                    <a:pt x="185165" y="144645"/>
                  </a:lnTo>
                  <a:lnTo>
                    <a:pt x="192770" y="155534"/>
                  </a:lnTo>
                  <a:lnTo>
                    <a:pt x="210304" y="188000"/>
                  </a:lnTo>
                  <a:lnTo>
                    <a:pt x="235951" y="217290"/>
                  </a:lnTo>
                  <a:lnTo>
                    <a:pt x="259016" y="225255"/>
                  </a:lnTo>
                  <a:lnTo>
                    <a:pt x="286424" y="226455"/>
                  </a:lnTo>
                  <a:lnTo>
                    <a:pt x="310304" y="219190"/>
                  </a:lnTo>
                  <a:lnTo>
                    <a:pt x="343479" y="196356"/>
                  </a:lnTo>
                  <a:lnTo>
                    <a:pt x="369946" y="167364"/>
                  </a:lnTo>
                  <a:lnTo>
                    <a:pt x="379010" y="140675"/>
                  </a:lnTo>
                  <a:lnTo>
                    <a:pt x="380993" y="92764"/>
                  </a:lnTo>
                  <a:lnTo>
                    <a:pt x="371183" y="35351"/>
                  </a:lnTo>
                  <a:lnTo>
                    <a:pt x="3652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79523" y="2326798"/>
              <a:ext cx="94757" cy="221338"/>
            </a:xfrm>
            <a:custGeom>
              <a:avLst/>
              <a:gdLst/>
              <a:ahLst/>
              <a:cxnLst/>
              <a:rect l="0" t="0" r="0" b="0"/>
              <a:pathLst>
                <a:path w="94757" h="221338">
                  <a:moveTo>
                    <a:pt x="0" y="94756"/>
                  </a:moveTo>
                  <a:lnTo>
                    <a:pt x="3119" y="137448"/>
                  </a:lnTo>
                  <a:lnTo>
                    <a:pt x="16788" y="190758"/>
                  </a:lnTo>
                  <a:lnTo>
                    <a:pt x="20962" y="221337"/>
                  </a:lnTo>
                  <a:lnTo>
                    <a:pt x="23333" y="221257"/>
                  </a:lnTo>
                  <a:lnTo>
                    <a:pt x="26084" y="217695"/>
                  </a:lnTo>
                  <a:lnTo>
                    <a:pt x="26021" y="204378"/>
                  </a:lnTo>
                  <a:lnTo>
                    <a:pt x="10040" y="146855"/>
                  </a:lnTo>
                  <a:lnTo>
                    <a:pt x="6693" y="136508"/>
                  </a:lnTo>
                  <a:lnTo>
                    <a:pt x="7572" y="93999"/>
                  </a:lnTo>
                  <a:lnTo>
                    <a:pt x="15242" y="55537"/>
                  </a:lnTo>
                  <a:lnTo>
                    <a:pt x="30512" y="27504"/>
                  </a:lnTo>
                  <a:lnTo>
                    <a:pt x="46316" y="14953"/>
                  </a:lnTo>
                  <a:lnTo>
                    <a:pt x="63869" y="664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05084" y="2379440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00621" y="2263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13387" y="2179399"/>
              <a:ext cx="39920" cy="326384"/>
            </a:xfrm>
            <a:custGeom>
              <a:avLst/>
              <a:gdLst/>
              <a:ahLst/>
              <a:cxnLst/>
              <a:rect l="0" t="0" r="0" b="0"/>
              <a:pathLst>
                <a:path w="39920" h="326384">
                  <a:moveTo>
                    <a:pt x="8333" y="0"/>
                  </a:moveTo>
                  <a:lnTo>
                    <a:pt x="0" y="37478"/>
                  </a:lnTo>
                  <a:lnTo>
                    <a:pt x="1574" y="72325"/>
                  </a:lnTo>
                  <a:lnTo>
                    <a:pt x="6998" y="126720"/>
                  </a:lnTo>
                  <a:lnTo>
                    <a:pt x="15305" y="179319"/>
                  </a:lnTo>
                  <a:lnTo>
                    <a:pt x="21279" y="237368"/>
                  </a:lnTo>
                  <a:lnTo>
                    <a:pt x="27788" y="294502"/>
                  </a:lnTo>
                  <a:lnTo>
                    <a:pt x="31798" y="312214"/>
                  </a:lnTo>
                  <a:lnTo>
                    <a:pt x="3991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48021" y="2337326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38" y="3120"/>
                  </a:lnTo>
                  <a:lnTo>
                    <a:pt x="102508" y="14654"/>
                  </a:lnTo>
                  <a:lnTo>
                    <a:pt x="46938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89872" y="2179399"/>
              <a:ext cx="26647" cy="347441"/>
            </a:xfrm>
            <a:custGeom>
              <a:avLst/>
              <a:gdLst/>
              <a:ahLst/>
              <a:cxnLst/>
              <a:rect l="0" t="0" r="0" b="0"/>
              <a:pathLst>
                <a:path w="26647" h="347441">
                  <a:moveTo>
                    <a:pt x="5589" y="0"/>
                  </a:moveTo>
                  <a:lnTo>
                    <a:pt x="0" y="58616"/>
                  </a:lnTo>
                  <a:lnTo>
                    <a:pt x="4044" y="121452"/>
                  </a:lnTo>
                  <a:lnTo>
                    <a:pt x="10873" y="175939"/>
                  </a:lnTo>
                  <a:lnTo>
                    <a:pt x="16251" y="237307"/>
                  </a:lnTo>
                  <a:lnTo>
                    <a:pt x="23046" y="287252"/>
                  </a:lnTo>
                  <a:lnTo>
                    <a:pt x="2664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79647" y="2368911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3539" y="9065"/>
                  </a:lnTo>
                  <a:lnTo>
                    <a:pt x="120959" y="10240"/>
                  </a:lnTo>
                  <a:lnTo>
                    <a:pt x="69635" y="10443"/>
                  </a:lnTo>
                  <a:lnTo>
                    <a:pt x="15489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21802" y="2310731"/>
              <a:ext cx="147755" cy="201490"/>
            </a:xfrm>
            <a:custGeom>
              <a:avLst/>
              <a:gdLst/>
              <a:ahLst/>
              <a:cxnLst/>
              <a:rect l="0" t="0" r="0" b="0"/>
              <a:pathLst>
                <a:path w="147755" h="201490">
                  <a:moveTo>
                    <a:pt x="0" y="79238"/>
                  </a:moveTo>
                  <a:lnTo>
                    <a:pt x="56215" y="96026"/>
                  </a:lnTo>
                  <a:lnTo>
                    <a:pt x="85426" y="98398"/>
                  </a:lnTo>
                  <a:lnTo>
                    <a:pt x="108547" y="93212"/>
                  </a:lnTo>
                  <a:lnTo>
                    <a:pt x="134718" y="77139"/>
                  </a:lnTo>
                  <a:lnTo>
                    <a:pt x="142455" y="70820"/>
                  </a:lnTo>
                  <a:lnTo>
                    <a:pt x="146442" y="61927"/>
                  </a:lnTo>
                  <a:lnTo>
                    <a:pt x="147754" y="39569"/>
                  </a:lnTo>
                  <a:lnTo>
                    <a:pt x="144126" y="29395"/>
                  </a:lnTo>
                  <a:lnTo>
                    <a:pt x="130737" y="11852"/>
                  </a:lnTo>
                  <a:lnTo>
                    <a:pt x="109968" y="2495"/>
                  </a:lnTo>
                  <a:lnTo>
                    <a:pt x="97879" y="0"/>
                  </a:lnTo>
                  <a:lnTo>
                    <a:pt x="87479" y="676"/>
                  </a:lnTo>
                  <a:lnTo>
                    <a:pt x="69686" y="7667"/>
                  </a:lnTo>
                  <a:lnTo>
                    <a:pt x="53978" y="24811"/>
                  </a:lnTo>
                  <a:lnTo>
                    <a:pt x="30420" y="68357"/>
                  </a:lnTo>
                  <a:lnTo>
                    <a:pt x="23832" y="105779"/>
                  </a:lnTo>
                  <a:lnTo>
                    <a:pt x="27469" y="140914"/>
                  </a:lnTo>
                  <a:lnTo>
                    <a:pt x="35995" y="159682"/>
                  </a:lnTo>
                  <a:lnTo>
                    <a:pt x="60533" y="190794"/>
                  </a:lnTo>
                  <a:lnTo>
                    <a:pt x="80326" y="199008"/>
                  </a:lnTo>
                  <a:lnTo>
                    <a:pt x="102381" y="201489"/>
                  </a:lnTo>
                  <a:lnTo>
                    <a:pt x="136871" y="195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6722" y="2336909"/>
              <a:ext cx="186221" cy="180491"/>
            </a:xfrm>
            <a:custGeom>
              <a:avLst/>
              <a:gdLst/>
              <a:ahLst/>
              <a:cxnLst/>
              <a:rect l="0" t="0" r="0" b="0"/>
              <a:pathLst>
                <a:path w="186221" h="180491">
                  <a:moveTo>
                    <a:pt x="7236" y="32002"/>
                  </a:moveTo>
                  <a:lnTo>
                    <a:pt x="0" y="59559"/>
                  </a:lnTo>
                  <a:lnTo>
                    <a:pt x="477" y="118901"/>
                  </a:lnTo>
                  <a:lnTo>
                    <a:pt x="12411" y="180490"/>
                  </a:lnTo>
                  <a:lnTo>
                    <a:pt x="11856" y="180127"/>
                  </a:lnTo>
                  <a:lnTo>
                    <a:pt x="10316" y="176376"/>
                  </a:lnTo>
                  <a:lnTo>
                    <a:pt x="7641" y="115717"/>
                  </a:lnTo>
                  <a:lnTo>
                    <a:pt x="12905" y="59977"/>
                  </a:lnTo>
                  <a:lnTo>
                    <a:pt x="21844" y="38196"/>
                  </a:lnTo>
                  <a:lnTo>
                    <a:pt x="34785" y="20717"/>
                  </a:lnTo>
                  <a:lnTo>
                    <a:pt x="52235" y="5150"/>
                  </a:lnTo>
                  <a:lnTo>
                    <a:pt x="62972" y="1233"/>
                  </a:lnTo>
                  <a:lnTo>
                    <a:pt x="87379" y="0"/>
                  </a:lnTo>
                  <a:lnTo>
                    <a:pt x="121839" y="11472"/>
                  </a:lnTo>
                  <a:lnTo>
                    <a:pt x="148687" y="29689"/>
                  </a:lnTo>
                  <a:lnTo>
                    <a:pt x="165871" y="55494"/>
                  </a:lnTo>
                  <a:lnTo>
                    <a:pt x="177518" y="114356"/>
                  </a:lnTo>
                  <a:lnTo>
                    <a:pt x="186220" y="147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85140" y="2326798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39999" y="167570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95668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00953" y="2305901"/>
              <a:ext cx="231628" cy="199882"/>
            </a:xfrm>
            <a:custGeom>
              <a:avLst/>
              <a:gdLst/>
              <a:ahLst/>
              <a:cxnLst/>
              <a:rect l="0" t="0" r="0" b="0"/>
              <a:pathLst>
                <a:path w="231628" h="199882">
                  <a:moveTo>
                    <a:pt x="0" y="63010"/>
                  </a:moveTo>
                  <a:lnTo>
                    <a:pt x="17958" y="116885"/>
                  </a:lnTo>
                  <a:lnTo>
                    <a:pt x="40738" y="174047"/>
                  </a:lnTo>
                  <a:lnTo>
                    <a:pt x="44706" y="176809"/>
                  </a:lnTo>
                  <a:lnTo>
                    <a:pt x="47352" y="172801"/>
                  </a:lnTo>
                  <a:lnTo>
                    <a:pt x="51597" y="124342"/>
                  </a:lnTo>
                  <a:lnTo>
                    <a:pt x="52333" y="75464"/>
                  </a:lnTo>
                  <a:lnTo>
                    <a:pt x="58140" y="35115"/>
                  </a:lnTo>
                  <a:lnTo>
                    <a:pt x="70294" y="15128"/>
                  </a:lnTo>
                  <a:lnTo>
                    <a:pt x="78448" y="6522"/>
                  </a:lnTo>
                  <a:lnTo>
                    <a:pt x="87394" y="1955"/>
                  </a:lnTo>
                  <a:lnTo>
                    <a:pt x="106692" y="0"/>
                  </a:lnTo>
                  <a:lnTo>
                    <a:pt x="137288" y="11065"/>
                  </a:lnTo>
                  <a:lnTo>
                    <a:pt x="151874" y="25886"/>
                  </a:lnTo>
                  <a:lnTo>
                    <a:pt x="191205" y="85823"/>
                  </a:lnTo>
                  <a:lnTo>
                    <a:pt x="212767" y="127698"/>
                  </a:lnTo>
                  <a:lnTo>
                    <a:pt x="222573" y="173578"/>
                  </a:lnTo>
                  <a:lnTo>
                    <a:pt x="231627" y="199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41073" y="2150543"/>
              <a:ext cx="394499" cy="427650"/>
            </a:xfrm>
            <a:custGeom>
              <a:avLst/>
              <a:gdLst/>
              <a:ahLst/>
              <a:cxnLst/>
              <a:rect l="0" t="0" r="0" b="0"/>
              <a:pathLst>
                <a:path w="394499" h="427650">
                  <a:moveTo>
                    <a:pt x="96875" y="18327"/>
                  </a:moveTo>
                  <a:lnTo>
                    <a:pt x="72828" y="36308"/>
                  </a:lnTo>
                  <a:lnTo>
                    <a:pt x="30240" y="92681"/>
                  </a:lnTo>
                  <a:lnTo>
                    <a:pt x="16177" y="113374"/>
                  </a:lnTo>
                  <a:lnTo>
                    <a:pt x="10321" y="116787"/>
                  </a:lnTo>
                  <a:lnTo>
                    <a:pt x="5247" y="115552"/>
                  </a:lnTo>
                  <a:lnTo>
                    <a:pt x="695" y="111220"/>
                  </a:lnTo>
                  <a:lnTo>
                    <a:pt x="0" y="105992"/>
                  </a:lnTo>
                  <a:lnTo>
                    <a:pt x="5466" y="93944"/>
                  </a:lnTo>
                  <a:lnTo>
                    <a:pt x="29209" y="59910"/>
                  </a:lnTo>
                  <a:lnTo>
                    <a:pt x="76612" y="22229"/>
                  </a:lnTo>
                  <a:lnTo>
                    <a:pt x="107638" y="6485"/>
                  </a:lnTo>
                  <a:lnTo>
                    <a:pt x="144648" y="0"/>
                  </a:lnTo>
                  <a:lnTo>
                    <a:pt x="185249" y="3668"/>
                  </a:lnTo>
                  <a:lnTo>
                    <a:pt x="206732" y="15322"/>
                  </a:lnTo>
                  <a:lnTo>
                    <a:pt x="222910" y="33369"/>
                  </a:lnTo>
                  <a:lnTo>
                    <a:pt x="233999" y="56988"/>
                  </a:lnTo>
                  <a:lnTo>
                    <a:pt x="236587" y="83083"/>
                  </a:lnTo>
                  <a:lnTo>
                    <a:pt x="232669" y="109108"/>
                  </a:lnTo>
                  <a:lnTo>
                    <a:pt x="217309" y="142321"/>
                  </a:lnTo>
                  <a:lnTo>
                    <a:pt x="184297" y="182502"/>
                  </a:lnTo>
                  <a:lnTo>
                    <a:pt x="157873" y="198513"/>
                  </a:lnTo>
                  <a:lnTo>
                    <a:pt x="153918" y="199282"/>
                  </a:lnTo>
                  <a:lnTo>
                    <a:pt x="153621" y="197455"/>
                  </a:lnTo>
                  <a:lnTo>
                    <a:pt x="155763" y="193898"/>
                  </a:lnTo>
                  <a:lnTo>
                    <a:pt x="175544" y="183302"/>
                  </a:lnTo>
                  <a:lnTo>
                    <a:pt x="203633" y="172753"/>
                  </a:lnTo>
                  <a:lnTo>
                    <a:pt x="239771" y="173397"/>
                  </a:lnTo>
                  <a:lnTo>
                    <a:pt x="280114" y="180997"/>
                  </a:lnTo>
                  <a:lnTo>
                    <a:pt x="316114" y="201836"/>
                  </a:lnTo>
                  <a:lnTo>
                    <a:pt x="366327" y="260880"/>
                  </a:lnTo>
                  <a:lnTo>
                    <a:pt x="386623" y="317146"/>
                  </a:lnTo>
                  <a:lnTo>
                    <a:pt x="394498" y="341818"/>
                  </a:lnTo>
                  <a:lnTo>
                    <a:pt x="392538" y="364482"/>
                  </a:lnTo>
                  <a:lnTo>
                    <a:pt x="383869" y="385083"/>
                  </a:lnTo>
                  <a:lnTo>
                    <a:pt x="372217" y="402038"/>
                  </a:lnTo>
                  <a:lnTo>
                    <a:pt x="356120" y="414253"/>
                  </a:lnTo>
                  <a:lnTo>
                    <a:pt x="336097" y="422412"/>
                  </a:lnTo>
                  <a:lnTo>
                    <a:pt x="285115" y="427649"/>
                  </a:lnTo>
                  <a:lnTo>
                    <a:pt x="229984" y="423095"/>
                  </a:lnTo>
                  <a:lnTo>
                    <a:pt x="193637" y="408620"/>
                  </a:lnTo>
                  <a:lnTo>
                    <a:pt x="149517" y="376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54319" y="2326798"/>
              <a:ext cx="311482" cy="231510"/>
            </a:xfrm>
            <a:custGeom>
              <a:avLst/>
              <a:gdLst/>
              <a:ahLst/>
              <a:cxnLst/>
              <a:rect l="0" t="0" r="0" b="0"/>
              <a:pathLst>
                <a:path w="311482" h="231510">
                  <a:moveTo>
                    <a:pt x="10095" y="63171"/>
                  </a:moveTo>
                  <a:lnTo>
                    <a:pt x="1762" y="100648"/>
                  </a:lnTo>
                  <a:lnTo>
                    <a:pt x="0" y="157661"/>
                  </a:lnTo>
                  <a:lnTo>
                    <a:pt x="5999" y="184715"/>
                  </a:lnTo>
                  <a:lnTo>
                    <a:pt x="22530" y="216557"/>
                  </a:lnTo>
                  <a:lnTo>
                    <a:pt x="28914" y="225090"/>
                  </a:lnTo>
                  <a:lnTo>
                    <a:pt x="37849" y="229608"/>
                  </a:lnTo>
                  <a:lnTo>
                    <a:pt x="60255" y="231509"/>
                  </a:lnTo>
                  <a:lnTo>
                    <a:pt x="79572" y="225335"/>
                  </a:lnTo>
                  <a:lnTo>
                    <a:pt x="111037" y="202308"/>
                  </a:lnTo>
                  <a:lnTo>
                    <a:pt x="127091" y="176536"/>
                  </a:lnTo>
                  <a:lnTo>
                    <a:pt x="135761" y="136170"/>
                  </a:lnTo>
                  <a:lnTo>
                    <a:pt x="138326" y="136403"/>
                  </a:lnTo>
                  <a:lnTo>
                    <a:pt x="144296" y="146021"/>
                  </a:lnTo>
                  <a:lnTo>
                    <a:pt x="160779" y="177672"/>
                  </a:lnTo>
                  <a:lnTo>
                    <a:pt x="174162" y="191269"/>
                  </a:lnTo>
                  <a:lnTo>
                    <a:pt x="191808" y="201212"/>
                  </a:lnTo>
                  <a:lnTo>
                    <a:pt x="214468" y="203291"/>
                  </a:lnTo>
                  <a:lnTo>
                    <a:pt x="238968" y="199146"/>
                  </a:lnTo>
                  <a:lnTo>
                    <a:pt x="261555" y="189504"/>
                  </a:lnTo>
                  <a:lnTo>
                    <a:pt x="277053" y="174301"/>
                  </a:lnTo>
                  <a:lnTo>
                    <a:pt x="302124" y="130356"/>
                  </a:lnTo>
                  <a:lnTo>
                    <a:pt x="311481" y="84767"/>
                  </a:lnTo>
                  <a:lnTo>
                    <a:pt x="307408" y="28875"/>
                  </a:lnTo>
                  <a:lnTo>
                    <a:pt x="304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59212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04424" y="2368442"/>
              <a:ext cx="207473" cy="179455"/>
            </a:xfrm>
            <a:custGeom>
              <a:avLst/>
              <a:gdLst/>
              <a:ahLst/>
              <a:cxnLst/>
              <a:rect l="0" t="0" r="0" b="0"/>
              <a:pathLst>
                <a:path w="207473" h="179455">
                  <a:moveTo>
                    <a:pt x="133773" y="116283"/>
                  </a:moveTo>
                  <a:lnTo>
                    <a:pt x="124708" y="57666"/>
                  </a:lnTo>
                  <a:lnTo>
                    <a:pt x="112499" y="22876"/>
                  </a:lnTo>
                  <a:lnTo>
                    <a:pt x="94292" y="7308"/>
                  </a:lnTo>
                  <a:lnTo>
                    <a:pt x="82886" y="1519"/>
                  </a:lnTo>
                  <a:lnTo>
                    <a:pt x="71772" y="0"/>
                  </a:lnTo>
                  <a:lnTo>
                    <a:pt x="50064" y="4550"/>
                  </a:lnTo>
                  <a:lnTo>
                    <a:pt x="23702" y="20266"/>
                  </a:lnTo>
                  <a:lnTo>
                    <a:pt x="11543" y="36174"/>
                  </a:lnTo>
                  <a:lnTo>
                    <a:pt x="3409" y="56112"/>
                  </a:lnTo>
                  <a:lnTo>
                    <a:pt x="0" y="92476"/>
                  </a:lnTo>
                  <a:lnTo>
                    <a:pt x="7048" y="125997"/>
                  </a:lnTo>
                  <a:lnTo>
                    <a:pt x="17399" y="147506"/>
                  </a:lnTo>
                  <a:lnTo>
                    <a:pt x="36037" y="162525"/>
                  </a:lnTo>
                  <a:lnTo>
                    <a:pt x="47559" y="168168"/>
                  </a:lnTo>
                  <a:lnTo>
                    <a:pt x="58749" y="169591"/>
                  </a:lnTo>
                  <a:lnTo>
                    <a:pt x="80541" y="164932"/>
                  </a:lnTo>
                  <a:lnTo>
                    <a:pt x="88926" y="158074"/>
                  </a:lnTo>
                  <a:lnTo>
                    <a:pt x="101363" y="137976"/>
                  </a:lnTo>
                  <a:lnTo>
                    <a:pt x="114941" y="100354"/>
                  </a:lnTo>
                  <a:lnTo>
                    <a:pt x="118879" y="96305"/>
                  </a:lnTo>
                  <a:lnTo>
                    <a:pt x="122674" y="98285"/>
                  </a:lnTo>
                  <a:lnTo>
                    <a:pt x="162431" y="153603"/>
                  </a:lnTo>
                  <a:lnTo>
                    <a:pt x="207472" y="179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22425" y="2379440"/>
              <a:ext cx="63171" cy="94758"/>
            </a:xfrm>
            <a:custGeom>
              <a:avLst/>
              <a:gdLst/>
              <a:ahLst/>
              <a:cxnLst/>
              <a:rect l="0" t="0" r="0" b="0"/>
              <a:pathLst>
                <a:path w="63171" h="94758">
                  <a:moveTo>
                    <a:pt x="0" y="0"/>
                  </a:moveTo>
                  <a:lnTo>
                    <a:pt x="35916" y="62258"/>
                  </a:lnTo>
                  <a:lnTo>
                    <a:pt x="6317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01368" y="2347854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67806" y="11179"/>
                  </a:lnTo>
                  <a:lnTo>
                    <a:pt x="141536" y="65568"/>
                  </a:lnTo>
                  <a:lnTo>
                    <a:pt x="109716" y="119797"/>
                  </a:lnTo>
                  <a:lnTo>
                    <a:pt x="82153" y="181243"/>
                  </a:lnTo>
                  <a:lnTo>
                    <a:pt x="56095" y="241067"/>
                  </a:lnTo>
                  <a:lnTo>
                    <a:pt x="24470" y="30406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83918" y="2326798"/>
              <a:ext cx="173215" cy="234557"/>
            </a:xfrm>
            <a:custGeom>
              <a:avLst/>
              <a:gdLst/>
              <a:ahLst/>
              <a:cxnLst/>
              <a:rect l="0" t="0" r="0" b="0"/>
              <a:pathLst>
                <a:path w="173215" h="234557">
                  <a:moveTo>
                    <a:pt x="128061" y="0"/>
                  </a:moveTo>
                  <a:lnTo>
                    <a:pt x="85369" y="3119"/>
                  </a:lnTo>
                  <a:lnTo>
                    <a:pt x="34398" y="19128"/>
                  </a:lnTo>
                  <a:lnTo>
                    <a:pt x="17803" y="30338"/>
                  </a:lnTo>
                  <a:lnTo>
                    <a:pt x="5748" y="46239"/>
                  </a:lnTo>
                  <a:lnTo>
                    <a:pt x="895" y="55392"/>
                  </a:lnTo>
                  <a:lnTo>
                    <a:pt x="0" y="63834"/>
                  </a:lnTo>
                  <a:lnTo>
                    <a:pt x="5245" y="79453"/>
                  </a:lnTo>
                  <a:lnTo>
                    <a:pt x="26940" y="101400"/>
                  </a:lnTo>
                  <a:lnTo>
                    <a:pt x="36081" y="105035"/>
                  </a:lnTo>
                  <a:lnTo>
                    <a:pt x="91902" y="111072"/>
                  </a:lnTo>
                  <a:lnTo>
                    <a:pt x="136517" y="124452"/>
                  </a:lnTo>
                  <a:lnTo>
                    <a:pt x="153656" y="135640"/>
                  </a:lnTo>
                  <a:lnTo>
                    <a:pt x="165953" y="151531"/>
                  </a:lnTo>
                  <a:lnTo>
                    <a:pt x="170869" y="160682"/>
                  </a:lnTo>
                  <a:lnTo>
                    <a:pt x="173214" y="180209"/>
                  </a:lnTo>
                  <a:lnTo>
                    <a:pt x="169186" y="199415"/>
                  </a:lnTo>
                  <a:lnTo>
                    <a:pt x="159597" y="215751"/>
                  </a:lnTo>
                  <a:lnTo>
                    <a:pt x="141297" y="227690"/>
                  </a:lnTo>
                  <a:lnTo>
                    <a:pt x="118736" y="234556"/>
                  </a:lnTo>
                  <a:lnTo>
                    <a:pt x="86304" y="231845"/>
                  </a:lnTo>
                  <a:lnTo>
                    <a:pt x="4383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90964" y="2368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90964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097890" y="2901739"/>
            <a:ext cx="352967" cy="338159"/>
            <a:chOff x="2097890" y="2901739"/>
            <a:chExt cx="352967" cy="338159"/>
          </a:xfrm>
        </p:grpSpPr>
        <p:sp>
          <p:nvSpPr>
            <p:cNvPr id="88" name="Freeform 87"/>
            <p:cNvSpPr/>
            <p:nvPr/>
          </p:nvSpPr>
          <p:spPr>
            <a:xfrm>
              <a:off x="2242570" y="2990093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3" y="167435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97890" y="2901739"/>
              <a:ext cx="352967" cy="338159"/>
            </a:xfrm>
            <a:custGeom>
              <a:avLst/>
              <a:gdLst/>
              <a:ahLst/>
              <a:cxnLst/>
              <a:rect l="0" t="0" r="0" b="0"/>
              <a:pathLst>
                <a:path w="352967" h="338159">
                  <a:moveTo>
                    <a:pt x="228908" y="14654"/>
                  </a:moveTo>
                  <a:lnTo>
                    <a:pt x="179356" y="0"/>
                  </a:lnTo>
                  <a:lnTo>
                    <a:pt x="120290" y="3267"/>
                  </a:lnTo>
                  <a:lnTo>
                    <a:pt x="84811" y="13100"/>
                  </a:lnTo>
                  <a:lnTo>
                    <a:pt x="66988" y="24102"/>
                  </a:lnTo>
                  <a:lnTo>
                    <a:pt x="22113" y="78655"/>
                  </a:lnTo>
                  <a:lnTo>
                    <a:pt x="6458" y="115246"/>
                  </a:lnTo>
                  <a:lnTo>
                    <a:pt x="0" y="155723"/>
                  </a:lnTo>
                  <a:lnTo>
                    <a:pt x="6223" y="202917"/>
                  </a:lnTo>
                  <a:lnTo>
                    <a:pt x="21837" y="246034"/>
                  </a:lnTo>
                  <a:lnTo>
                    <a:pt x="47105" y="288346"/>
                  </a:lnTo>
                  <a:lnTo>
                    <a:pt x="78854" y="314377"/>
                  </a:lnTo>
                  <a:lnTo>
                    <a:pt x="112308" y="331319"/>
                  </a:lnTo>
                  <a:lnTo>
                    <a:pt x="150036" y="338158"/>
                  </a:lnTo>
                  <a:lnTo>
                    <a:pt x="190850" y="334596"/>
                  </a:lnTo>
                  <a:lnTo>
                    <a:pt x="245393" y="314505"/>
                  </a:lnTo>
                  <a:lnTo>
                    <a:pt x="296416" y="281118"/>
                  </a:lnTo>
                  <a:lnTo>
                    <a:pt x="325474" y="244844"/>
                  </a:lnTo>
                  <a:lnTo>
                    <a:pt x="347545" y="193450"/>
                  </a:lnTo>
                  <a:lnTo>
                    <a:pt x="352966" y="150819"/>
                  </a:lnTo>
                  <a:lnTo>
                    <a:pt x="343496" y="89648"/>
                  </a:lnTo>
                  <a:lnTo>
                    <a:pt x="335988" y="69042"/>
                  </a:lnTo>
                  <a:lnTo>
                    <a:pt x="324852" y="52085"/>
                  </a:lnTo>
                  <a:lnTo>
                    <a:pt x="308984" y="39869"/>
                  </a:lnTo>
                  <a:lnTo>
                    <a:pt x="249964" y="1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148001" y="3646091"/>
            <a:ext cx="392516" cy="494968"/>
            <a:chOff x="2148001" y="3646091"/>
            <a:chExt cx="392516" cy="494968"/>
          </a:xfrm>
        </p:grpSpPr>
        <p:sp>
          <p:nvSpPr>
            <p:cNvPr id="91" name="Freeform 90"/>
            <p:cNvSpPr/>
            <p:nvPr/>
          </p:nvSpPr>
          <p:spPr>
            <a:xfrm>
              <a:off x="2268667" y="3705946"/>
              <a:ext cx="205531" cy="349197"/>
            </a:xfrm>
            <a:custGeom>
              <a:avLst/>
              <a:gdLst/>
              <a:ahLst/>
              <a:cxnLst/>
              <a:rect l="0" t="0" r="0" b="0"/>
              <a:pathLst>
                <a:path w="205531" h="349197">
                  <a:moveTo>
                    <a:pt x="26545" y="21142"/>
                  </a:moveTo>
                  <a:lnTo>
                    <a:pt x="26545" y="79758"/>
                  </a:lnTo>
                  <a:lnTo>
                    <a:pt x="20306" y="100226"/>
                  </a:lnTo>
                  <a:lnTo>
                    <a:pt x="15367" y="108959"/>
                  </a:lnTo>
                  <a:lnTo>
                    <a:pt x="12074" y="110103"/>
                  </a:lnTo>
                  <a:lnTo>
                    <a:pt x="9878" y="106185"/>
                  </a:lnTo>
                  <a:lnTo>
                    <a:pt x="0" y="54741"/>
                  </a:lnTo>
                  <a:lnTo>
                    <a:pt x="2269" y="32565"/>
                  </a:lnTo>
                  <a:lnTo>
                    <a:pt x="10296" y="14131"/>
                  </a:lnTo>
                  <a:lnTo>
                    <a:pt x="15713" y="5939"/>
                  </a:lnTo>
                  <a:lnTo>
                    <a:pt x="24003" y="1648"/>
                  </a:lnTo>
                  <a:lnTo>
                    <a:pt x="45692" y="0"/>
                  </a:lnTo>
                  <a:lnTo>
                    <a:pt x="78622" y="11238"/>
                  </a:lnTo>
                  <a:lnTo>
                    <a:pt x="93754" y="26099"/>
                  </a:lnTo>
                  <a:lnTo>
                    <a:pt x="118590" y="69824"/>
                  </a:lnTo>
                  <a:lnTo>
                    <a:pt x="130384" y="122352"/>
                  </a:lnTo>
                  <a:lnTo>
                    <a:pt x="139647" y="173975"/>
                  </a:lnTo>
                  <a:lnTo>
                    <a:pt x="141823" y="234215"/>
                  </a:lnTo>
                  <a:lnTo>
                    <a:pt x="136610" y="271448"/>
                  </a:lnTo>
                  <a:lnTo>
                    <a:pt x="122068" y="304707"/>
                  </a:lnTo>
                  <a:lnTo>
                    <a:pt x="102941" y="331199"/>
                  </a:lnTo>
                  <a:lnTo>
                    <a:pt x="76867" y="348277"/>
                  </a:lnTo>
                  <a:lnTo>
                    <a:pt x="68282" y="349196"/>
                  </a:lnTo>
                  <a:lnTo>
                    <a:pt x="52504" y="343978"/>
                  </a:lnTo>
                  <a:lnTo>
                    <a:pt x="40812" y="330741"/>
                  </a:lnTo>
                  <a:lnTo>
                    <a:pt x="32886" y="311990"/>
                  </a:lnTo>
                  <a:lnTo>
                    <a:pt x="29363" y="288058"/>
                  </a:lnTo>
                  <a:lnTo>
                    <a:pt x="34037" y="268063"/>
                  </a:lnTo>
                  <a:lnTo>
                    <a:pt x="38558" y="259455"/>
                  </a:lnTo>
                  <a:lnTo>
                    <a:pt x="46252" y="254887"/>
                  </a:lnTo>
                  <a:lnTo>
                    <a:pt x="67279" y="252930"/>
                  </a:lnTo>
                  <a:lnTo>
                    <a:pt x="99836" y="258406"/>
                  </a:lnTo>
                  <a:lnTo>
                    <a:pt x="118000" y="270482"/>
                  </a:lnTo>
                  <a:lnTo>
                    <a:pt x="154315" y="301241"/>
                  </a:lnTo>
                  <a:lnTo>
                    <a:pt x="174579" y="309407"/>
                  </a:lnTo>
                  <a:lnTo>
                    <a:pt x="205530" y="315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48001" y="3646091"/>
              <a:ext cx="392516" cy="494968"/>
            </a:xfrm>
            <a:custGeom>
              <a:avLst/>
              <a:gdLst/>
              <a:ahLst/>
              <a:cxnLst/>
              <a:rect l="0" t="0" r="0" b="0"/>
              <a:pathLst>
                <a:path w="392516" h="494968">
                  <a:moveTo>
                    <a:pt x="273553" y="38883"/>
                  </a:moveTo>
                  <a:lnTo>
                    <a:pt x="219678" y="11371"/>
                  </a:lnTo>
                  <a:lnTo>
                    <a:pt x="175433" y="0"/>
                  </a:lnTo>
                  <a:lnTo>
                    <a:pt x="138805" y="846"/>
                  </a:lnTo>
                  <a:lnTo>
                    <a:pt x="117739" y="6770"/>
                  </a:lnTo>
                  <a:lnTo>
                    <a:pt x="72172" y="36228"/>
                  </a:lnTo>
                  <a:lnTo>
                    <a:pt x="47119" y="62273"/>
                  </a:lnTo>
                  <a:lnTo>
                    <a:pt x="22015" y="112890"/>
                  </a:lnTo>
                  <a:lnTo>
                    <a:pt x="4642" y="173671"/>
                  </a:lnTo>
                  <a:lnTo>
                    <a:pt x="766" y="231797"/>
                  </a:lnTo>
                  <a:lnTo>
                    <a:pt x="0" y="293668"/>
                  </a:lnTo>
                  <a:lnTo>
                    <a:pt x="5457" y="331184"/>
                  </a:lnTo>
                  <a:lnTo>
                    <a:pt x="33631" y="387567"/>
                  </a:lnTo>
                  <a:lnTo>
                    <a:pt x="63739" y="427677"/>
                  </a:lnTo>
                  <a:lnTo>
                    <a:pt x="79697" y="442137"/>
                  </a:lnTo>
                  <a:lnTo>
                    <a:pt x="135879" y="477526"/>
                  </a:lnTo>
                  <a:lnTo>
                    <a:pt x="168030" y="493025"/>
                  </a:lnTo>
                  <a:lnTo>
                    <a:pt x="192339" y="494967"/>
                  </a:lnTo>
                  <a:lnTo>
                    <a:pt x="251662" y="486683"/>
                  </a:lnTo>
                  <a:lnTo>
                    <a:pt x="275912" y="477331"/>
                  </a:lnTo>
                  <a:lnTo>
                    <a:pt x="326506" y="437086"/>
                  </a:lnTo>
                  <a:lnTo>
                    <a:pt x="355533" y="405653"/>
                  </a:lnTo>
                  <a:lnTo>
                    <a:pt x="377008" y="353703"/>
                  </a:lnTo>
                  <a:lnTo>
                    <a:pt x="392515" y="292792"/>
                  </a:lnTo>
                  <a:lnTo>
                    <a:pt x="392119" y="241757"/>
                  </a:lnTo>
                  <a:lnTo>
                    <a:pt x="388740" y="181685"/>
                  </a:lnTo>
                  <a:lnTo>
                    <a:pt x="374784" y="123892"/>
                  </a:lnTo>
                  <a:lnTo>
                    <a:pt x="359049" y="91757"/>
                  </a:lnTo>
                  <a:lnTo>
                    <a:pt x="298293" y="31757"/>
                  </a:lnTo>
                  <a:lnTo>
                    <a:pt x="284081" y="17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263815" y="4495668"/>
            <a:ext cx="354578" cy="460523"/>
            <a:chOff x="2263815" y="4495668"/>
            <a:chExt cx="354578" cy="460523"/>
          </a:xfrm>
        </p:grpSpPr>
        <p:sp>
          <p:nvSpPr>
            <p:cNvPr id="94" name="Freeform 93"/>
            <p:cNvSpPr/>
            <p:nvPr/>
          </p:nvSpPr>
          <p:spPr>
            <a:xfrm>
              <a:off x="2324736" y="4575089"/>
              <a:ext cx="199368" cy="302694"/>
            </a:xfrm>
            <a:custGeom>
              <a:avLst/>
              <a:gdLst/>
              <a:ahLst/>
              <a:cxnLst/>
              <a:rect l="0" t="0" r="0" b="0"/>
              <a:pathLst>
                <a:path w="199368" h="302694">
                  <a:moveTo>
                    <a:pt x="54704" y="4807"/>
                  </a:moveTo>
                  <a:lnTo>
                    <a:pt x="39063" y="22788"/>
                  </a:lnTo>
                  <a:lnTo>
                    <a:pt x="15097" y="77991"/>
                  </a:lnTo>
                  <a:lnTo>
                    <a:pt x="3566" y="94265"/>
                  </a:lnTo>
                  <a:lnTo>
                    <a:pt x="725" y="96031"/>
                  </a:lnTo>
                  <a:lnTo>
                    <a:pt x="0" y="93699"/>
                  </a:lnTo>
                  <a:lnTo>
                    <a:pt x="7244" y="64740"/>
                  </a:lnTo>
                  <a:lnTo>
                    <a:pt x="41429" y="13588"/>
                  </a:lnTo>
                  <a:lnTo>
                    <a:pt x="50533" y="7151"/>
                  </a:lnTo>
                  <a:lnTo>
                    <a:pt x="73127" y="0"/>
                  </a:lnTo>
                  <a:lnTo>
                    <a:pt x="95648" y="3061"/>
                  </a:lnTo>
                  <a:lnTo>
                    <a:pt x="106566" y="7152"/>
                  </a:lnTo>
                  <a:lnTo>
                    <a:pt x="113845" y="14559"/>
                  </a:lnTo>
                  <a:lnTo>
                    <a:pt x="121933" y="35267"/>
                  </a:lnTo>
                  <a:lnTo>
                    <a:pt x="126486" y="73234"/>
                  </a:lnTo>
                  <a:lnTo>
                    <a:pt x="121312" y="97220"/>
                  </a:lnTo>
                  <a:lnTo>
                    <a:pt x="116657" y="108530"/>
                  </a:lnTo>
                  <a:lnTo>
                    <a:pt x="102126" y="124216"/>
                  </a:lnTo>
                  <a:lnTo>
                    <a:pt x="93337" y="130036"/>
                  </a:lnTo>
                  <a:lnTo>
                    <a:pt x="88648" y="130407"/>
                  </a:lnTo>
                  <a:lnTo>
                    <a:pt x="86692" y="127145"/>
                  </a:lnTo>
                  <a:lnTo>
                    <a:pt x="86558" y="121461"/>
                  </a:lnTo>
                  <a:lnTo>
                    <a:pt x="89978" y="116501"/>
                  </a:lnTo>
                  <a:lnTo>
                    <a:pt x="103137" y="107872"/>
                  </a:lnTo>
                  <a:lnTo>
                    <a:pt x="111559" y="107442"/>
                  </a:lnTo>
                  <a:lnTo>
                    <a:pt x="130276" y="113204"/>
                  </a:lnTo>
                  <a:lnTo>
                    <a:pt x="147173" y="126683"/>
                  </a:lnTo>
                  <a:lnTo>
                    <a:pt x="183084" y="174061"/>
                  </a:lnTo>
                  <a:lnTo>
                    <a:pt x="195948" y="206255"/>
                  </a:lnTo>
                  <a:lnTo>
                    <a:pt x="199367" y="231600"/>
                  </a:lnTo>
                  <a:lnTo>
                    <a:pt x="194648" y="252223"/>
                  </a:lnTo>
                  <a:lnTo>
                    <a:pt x="172554" y="284526"/>
                  </a:lnTo>
                  <a:lnTo>
                    <a:pt x="153095" y="296023"/>
                  </a:lnTo>
                  <a:lnTo>
                    <a:pt x="130019" y="302693"/>
                  </a:lnTo>
                  <a:lnTo>
                    <a:pt x="108065" y="301757"/>
                  </a:lnTo>
                  <a:lnTo>
                    <a:pt x="75974" y="289064"/>
                  </a:lnTo>
                  <a:lnTo>
                    <a:pt x="44175" y="268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63815" y="4495668"/>
              <a:ext cx="354578" cy="460523"/>
            </a:xfrm>
            <a:custGeom>
              <a:avLst/>
              <a:gdLst/>
              <a:ahLst/>
              <a:cxnLst/>
              <a:rect l="0" t="0" r="0" b="0"/>
              <a:pathLst>
                <a:path w="354578" h="460523">
                  <a:moveTo>
                    <a:pt x="252495" y="42114"/>
                  </a:moveTo>
                  <a:lnTo>
                    <a:pt x="198621" y="22986"/>
                  </a:lnTo>
                  <a:lnTo>
                    <a:pt x="178248" y="11776"/>
                  </a:lnTo>
                  <a:lnTo>
                    <a:pt x="154376" y="8353"/>
                  </a:lnTo>
                  <a:lnTo>
                    <a:pt x="95512" y="18647"/>
                  </a:lnTo>
                  <a:lnTo>
                    <a:pt x="73930" y="25055"/>
                  </a:lnTo>
                  <a:lnTo>
                    <a:pt x="55760" y="38042"/>
                  </a:lnTo>
                  <a:lnTo>
                    <a:pt x="41055" y="55512"/>
                  </a:lnTo>
                  <a:lnTo>
                    <a:pt x="14389" y="116066"/>
                  </a:lnTo>
                  <a:lnTo>
                    <a:pt x="4651" y="149813"/>
                  </a:lnTo>
                  <a:lnTo>
                    <a:pt x="767" y="209314"/>
                  </a:lnTo>
                  <a:lnTo>
                    <a:pt x="0" y="266474"/>
                  </a:lnTo>
                  <a:lnTo>
                    <a:pt x="11289" y="325427"/>
                  </a:lnTo>
                  <a:lnTo>
                    <a:pt x="18951" y="345845"/>
                  </a:lnTo>
                  <a:lnTo>
                    <a:pt x="56411" y="407087"/>
                  </a:lnTo>
                  <a:lnTo>
                    <a:pt x="70201" y="425033"/>
                  </a:lnTo>
                  <a:lnTo>
                    <a:pt x="96707" y="442701"/>
                  </a:lnTo>
                  <a:lnTo>
                    <a:pt x="138274" y="457981"/>
                  </a:lnTo>
                  <a:lnTo>
                    <a:pt x="176798" y="460522"/>
                  </a:lnTo>
                  <a:lnTo>
                    <a:pt x="216678" y="453215"/>
                  </a:lnTo>
                  <a:lnTo>
                    <a:pt x="250072" y="436753"/>
                  </a:lnTo>
                  <a:lnTo>
                    <a:pt x="275304" y="415888"/>
                  </a:lnTo>
                  <a:lnTo>
                    <a:pt x="317852" y="357508"/>
                  </a:lnTo>
                  <a:lnTo>
                    <a:pt x="343318" y="294758"/>
                  </a:lnTo>
                  <a:lnTo>
                    <a:pt x="354577" y="249557"/>
                  </a:lnTo>
                  <a:lnTo>
                    <a:pt x="353712" y="209644"/>
                  </a:lnTo>
                  <a:lnTo>
                    <a:pt x="348528" y="154235"/>
                  </a:lnTo>
                  <a:lnTo>
                    <a:pt x="341580" y="132500"/>
                  </a:lnTo>
                  <a:lnTo>
                    <a:pt x="312973" y="76435"/>
                  </a:lnTo>
                  <a:lnTo>
                    <a:pt x="268102" y="23493"/>
                  </a:lnTo>
                  <a:lnTo>
                    <a:pt x="2524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85815" y="2811108"/>
            <a:ext cx="1749562" cy="405672"/>
            <a:chOff x="2885815" y="2811108"/>
            <a:chExt cx="1749562" cy="405672"/>
          </a:xfrm>
        </p:grpSpPr>
        <p:sp>
          <p:nvSpPr>
            <p:cNvPr id="97" name="Freeform 96"/>
            <p:cNvSpPr/>
            <p:nvPr/>
          </p:nvSpPr>
          <p:spPr>
            <a:xfrm>
              <a:off x="2885815" y="2955994"/>
              <a:ext cx="251678" cy="260786"/>
            </a:xfrm>
            <a:custGeom>
              <a:avLst/>
              <a:gdLst/>
              <a:ahLst/>
              <a:cxnLst/>
              <a:rect l="0" t="0" r="0" b="0"/>
              <a:pathLst>
                <a:path w="251678" h="260786">
                  <a:moveTo>
                    <a:pt x="188506" y="97270"/>
                  </a:moveTo>
                  <a:lnTo>
                    <a:pt x="169378" y="43395"/>
                  </a:lnTo>
                  <a:lnTo>
                    <a:pt x="158168" y="23023"/>
                  </a:lnTo>
                  <a:lnTo>
                    <a:pt x="142267" y="8509"/>
                  </a:lnTo>
                  <a:lnTo>
                    <a:pt x="133114" y="3001"/>
                  </a:lnTo>
                  <a:lnTo>
                    <a:pt x="113584" y="0"/>
                  </a:lnTo>
                  <a:lnTo>
                    <a:pt x="103463" y="838"/>
                  </a:lnTo>
                  <a:lnTo>
                    <a:pt x="85978" y="8008"/>
                  </a:lnTo>
                  <a:lnTo>
                    <a:pt x="34249" y="51968"/>
                  </a:lnTo>
                  <a:lnTo>
                    <a:pt x="18668" y="78388"/>
                  </a:lnTo>
                  <a:lnTo>
                    <a:pt x="4092" y="119926"/>
                  </a:lnTo>
                  <a:lnTo>
                    <a:pt x="0" y="171979"/>
                  </a:lnTo>
                  <a:lnTo>
                    <a:pt x="2411" y="210263"/>
                  </a:lnTo>
                  <a:lnTo>
                    <a:pt x="8701" y="231717"/>
                  </a:lnTo>
                  <a:lnTo>
                    <a:pt x="19295" y="249051"/>
                  </a:lnTo>
                  <a:lnTo>
                    <a:pt x="27736" y="254609"/>
                  </a:lnTo>
                  <a:lnTo>
                    <a:pt x="49592" y="260785"/>
                  </a:lnTo>
                  <a:lnTo>
                    <a:pt x="59632" y="260092"/>
                  </a:lnTo>
                  <a:lnTo>
                    <a:pt x="77026" y="253083"/>
                  </a:lnTo>
                  <a:lnTo>
                    <a:pt x="121589" y="216099"/>
                  </a:lnTo>
                  <a:lnTo>
                    <a:pt x="154854" y="159781"/>
                  </a:lnTo>
                  <a:lnTo>
                    <a:pt x="172197" y="109791"/>
                  </a:lnTo>
                  <a:lnTo>
                    <a:pt x="175095" y="76933"/>
                  </a:lnTo>
                  <a:lnTo>
                    <a:pt x="173716" y="76693"/>
                  </a:lnTo>
                  <a:lnTo>
                    <a:pt x="171627" y="80042"/>
                  </a:lnTo>
                  <a:lnTo>
                    <a:pt x="174276" y="107113"/>
                  </a:lnTo>
                  <a:lnTo>
                    <a:pt x="186822" y="148607"/>
                  </a:lnTo>
                  <a:lnTo>
                    <a:pt x="197896" y="165320"/>
                  </a:lnTo>
                  <a:lnTo>
                    <a:pt x="206464" y="170713"/>
                  </a:lnTo>
                  <a:lnTo>
                    <a:pt x="251677" y="181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85102" y="2821637"/>
              <a:ext cx="10401" cy="336913"/>
            </a:xfrm>
            <a:custGeom>
              <a:avLst/>
              <a:gdLst/>
              <a:ahLst/>
              <a:cxnLst/>
              <a:rect l="0" t="0" r="0" b="0"/>
              <a:pathLst>
                <a:path w="10401" h="336913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0"/>
                  </a:lnTo>
                  <a:lnTo>
                    <a:pt x="5499" y="197122"/>
                  </a:lnTo>
                  <a:lnTo>
                    <a:pt x="9432" y="258433"/>
                  </a:lnTo>
                  <a:lnTo>
                    <a:pt x="10209" y="309365"/>
                  </a:lnTo>
                  <a:lnTo>
                    <a:pt x="104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48103" y="2947979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9065"/>
                  </a:lnTo>
                  <a:lnTo>
                    <a:pt x="134351" y="18669"/>
                  </a:lnTo>
                  <a:lnTo>
                    <a:pt x="73585" y="27978"/>
                  </a:lnTo>
                  <a:lnTo>
                    <a:pt x="26580" y="308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61504" y="2990093"/>
              <a:ext cx="183796" cy="165034"/>
            </a:xfrm>
            <a:custGeom>
              <a:avLst/>
              <a:gdLst/>
              <a:ahLst/>
              <a:cxnLst/>
              <a:rect l="0" t="0" r="0" b="0"/>
              <a:pathLst>
                <a:path w="183796" h="165034">
                  <a:moveTo>
                    <a:pt x="91926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4666" y="124452"/>
                  </a:lnTo>
                  <a:lnTo>
                    <a:pt x="9186" y="135610"/>
                  </a:lnTo>
                  <a:lnTo>
                    <a:pt x="23567" y="151128"/>
                  </a:lnTo>
                  <a:lnTo>
                    <a:pt x="32315" y="156904"/>
                  </a:lnTo>
                  <a:lnTo>
                    <a:pt x="66984" y="165033"/>
                  </a:lnTo>
                  <a:lnTo>
                    <a:pt x="90200" y="160695"/>
                  </a:lnTo>
                  <a:lnTo>
                    <a:pt x="151826" y="133994"/>
                  </a:lnTo>
                  <a:lnTo>
                    <a:pt x="166511" y="120384"/>
                  </a:lnTo>
                  <a:lnTo>
                    <a:pt x="176937" y="102637"/>
                  </a:lnTo>
                  <a:lnTo>
                    <a:pt x="183795" y="67326"/>
                  </a:lnTo>
                  <a:lnTo>
                    <a:pt x="179160" y="47080"/>
                  </a:lnTo>
                  <a:lnTo>
                    <a:pt x="157120" y="15019"/>
                  </a:lnTo>
                  <a:lnTo>
                    <a:pt x="140788" y="6675"/>
                  </a:lnTo>
                  <a:lnTo>
                    <a:pt x="1129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00911" y="2811108"/>
              <a:ext cx="234466" cy="372186"/>
            </a:xfrm>
            <a:custGeom>
              <a:avLst/>
              <a:gdLst/>
              <a:ahLst/>
              <a:cxnLst/>
              <a:rect l="0" t="0" r="0" b="0"/>
              <a:pathLst>
                <a:path w="234466" h="372186">
                  <a:moveTo>
                    <a:pt x="0" y="0"/>
                  </a:moveTo>
                  <a:lnTo>
                    <a:pt x="11179" y="16768"/>
                  </a:lnTo>
                  <a:lnTo>
                    <a:pt x="22876" y="72326"/>
                  </a:lnTo>
                  <a:lnTo>
                    <a:pt x="31609" y="133397"/>
                  </a:lnTo>
                  <a:lnTo>
                    <a:pt x="37312" y="168597"/>
                  </a:lnTo>
                  <a:lnTo>
                    <a:pt x="36184" y="218700"/>
                  </a:lnTo>
                  <a:lnTo>
                    <a:pt x="40943" y="273918"/>
                  </a:lnTo>
                  <a:lnTo>
                    <a:pt x="41767" y="318377"/>
                  </a:lnTo>
                  <a:lnTo>
                    <a:pt x="39543" y="324556"/>
                  </a:lnTo>
                  <a:lnTo>
                    <a:pt x="35721" y="325165"/>
                  </a:lnTo>
                  <a:lnTo>
                    <a:pt x="30833" y="322062"/>
                  </a:lnTo>
                  <a:lnTo>
                    <a:pt x="22283" y="306136"/>
                  </a:lnTo>
                  <a:lnTo>
                    <a:pt x="18365" y="295337"/>
                  </a:lnTo>
                  <a:lnTo>
                    <a:pt x="18440" y="257783"/>
                  </a:lnTo>
                  <a:lnTo>
                    <a:pt x="30116" y="211578"/>
                  </a:lnTo>
                  <a:lnTo>
                    <a:pt x="53739" y="171775"/>
                  </a:lnTo>
                  <a:lnTo>
                    <a:pt x="60393" y="163650"/>
                  </a:lnTo>
                  <a:lnTo>
                    <a:pt x="80264" y="154622"/>
                  </a:lnTo>
                  <a:lnTo>
                    <a:pt x="92114" y="152214"/>
                  </a:lnTo>
                  <a:lnTo>
                    <a:pt x="114640" y="155778"/>
                  </a:lnTo>
                  <a:lnTo>
                    <a:pt x="175763" y="181916"/>
                  </a:lnTo>
                  <a:lnTo>
                    <a:pt x="206424" y="207640"/>
                  </a:lnTo>
                  <a:lnTo>
                    <a:pt x="222340" y="233879"/>
                  </a:lnTo>
                  <a:lnTo>
                    <a:pt x="234465" y="263880"/>
                  </a:lnTo>
                  <a:lnTo>
                    <a:pt x="234288" y="300585"/>
                  </a:lnTo>
                  <a:lnTo>
                    <a:pt x="226827" y="335508"/>
                  </a:lnTo>
                  <a:lnTo>
                    <a:pt x="221408" y="344165"/>
                  </a:lnTo>
                  <a:lnTo>
                    <a:pt x="206029" y="356903"/>
                  </a:lnTo>
                  <a:lnTo>
                    <a:pt x="177639" y="370652"/>
                  </a:lnTo>
                  <a:lnTo>
                    <a:pt x="157330" y="372185"/>
                  </a:lnTo>
                  <a:lnTo>
                    <a:pt x="1052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000953" y="3716559"/>
            <a:ext cx="918525" cy="392592"/>
            <a:chOff x="3000953" y="3716559"/>
            <a:chExt cx="918525" cy="392592"/>
          </a:xfrm>
        </p:grpSpPr>
        <p:sp>
          <p:nvSpPr>
            <p:cNvPr id="103" name="Freeform 102"/>
            <p:cNvSpPr/>
            <p:nvPr/>
          </p:nvSpPr>
          <p:spPr>
            <a:xfrm>
              <a:off x="3000953" y="3828559"/>
              <a:ext cx="283939" cy="248145"/>
            </a:xfrm>
            <a:custGeom>
              <a:avLst/>
              <a:gdLst/>
              <a:ahLst/>
              <a:cxnLst/>
              <a:rect l="0" t="0" r="0" b="0"/>
              <a:pathLst>
                <a:path w="283939" h="248145">
                  <a:moveTo>
                    <a:pt x="168124" y="77513"/>
                  </a:moveTo>
                  <a:lnTo>
                    <a:pt x="153470" y="33551"/>
                  </a:lnTo>
                  <a:lnTo>
                    <a:pt x="140554" y="19760"/>
                  </a:lnTo>
                  <a:lnTo>
                    <a:pt x="103667" y="1375"/>
                  </a:lnTo>
                  <a:lnTo>
                    <a:pt x="83324" y="0"/>
                  </a:lnTo>
                  <a:lnTo>
                    <a:pt x="63755" y="4458"/>
                  </a:lnTo>
                  <a:lnTo>
                    <a:pt x="47259" y="14239"/>
                  </a:lnTo>
                  <a:lnTo>
                    <a:pt x="35247" y="29504"/>
                  </a:lnTo>
                  <a:lnTo>
                    <a:pt x="8167" y="79293"/>
                  </a:lnTo>
                  <a:lnTo>
                    <a:pt x="1347" y="131200"/>
                  </a:lnTo>
                  <a:lnTo>
                    <a:pt x="0" y="186514"/>
                  </a:lnTo>
                  <a:lnTo>
                    <a:pt x="6055" y="211356"/>
                  </a:lnTo>
                  <a:lnTo>
                    <a:pt x="10945" y="222894"/>
                  </a:lnTo>
                  <a:lnTo>
                    <a:pt x="25737" y="238833"/>
                  </a:lnTo>
                  <a:lnTo>
                    <a:pt x="34595" y="244721"/>
                  </a:lnTo>
                  <a:lnTo>
                    <a:pt x="53796" y="248144"/>
                  </a:lnTo>
                  <a:lnTo>
                    <a:pt x="74028" y="244596"/>
                  </a:lnTo>
                  <a:lnTo>
                    <a:pt x="103979" y="229445"/>
                  </a:lnTo>
                  <a:lnTo>
                    <a:pt x="142968" y="196509"/>
                  </a:lnTo>
                  <a:lnTo>
                    <a:pt x="181934" y="136962"/>
                  </a:lnTo>
                  <a:lnTo>
                    <a:pt x="204061" y="84205"/>
                  </a:lnTo>
                  <a:lnTo>
                    <a:pt x="202423" y="89846"/>
                  </a:lnTo>
                  <a:lnTo>
                    <a:pt x="206103" y="112753"/>
                  </a:lnTo>
                  <a:lnTo>
                    <a:pt x="224529" y="172591"/>
                  </a:lnTo>
                  <a:lnTo>
                    <a:pt x="237647" y="187230"/>
                  </a:lnTo>
                  <a:lnTo>
                    <a:pt x="283938" y="214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32290" y="3863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74404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95502" y="3716559"/>
              <a:ext cx="223976" cy="392592"/>
            </a:xfrm>
            <a:custGeom>
              <a:avLst/>
              <a:gdLst/>
              <a:ahLst/>
              <a:cxnLst/>
              <a:rect l="0" t="0" r="0" b="0"/>
              <a:pathLst>
                <a:path w="223976" h="392592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28547" y="171672"/>
                  </a:lnTo>
                  <a:lnTo>
                    <a:pt x="32575" y="202641"/>
                  </a:lnTo>
                  <a:lnTo>
                    <a:pt x="47985" y="254238"/>
                  </a:lnTo>
                  <a:lnTo>
                    <a:pt x="58095" y="307655"/>
                  </a:lnTo>
                  <a:lnTo>
                    <a:pt x="57447" y="306879"/>
                  </a:lnTo>
                  <a:lnTo>
                    <a:pt x="46040" y="270003"/>
                  </a:lnTo>
                  <a:lnTo>
                    <a:pt x="44447" y="234159"/>
                  </a:lnTo>
                  <a:lnTo>
                    <a:pt x="52034" y="200792"/>
                  </a:lnTo>
                  <a:lnTo>
                    <a:pt x="62511" y="179318"/>
                  </a:lnTo>
                  <a:lnTo>
                    <a:pt x="70920" y="172188"/>
                  </a:lnTo>
                  <a:lnTo>
                    <a:pt x="92741" y="164266"/>
                  </a:lnTo>
                  <a:lnTo>
                    <a:pt x="114918" y="163864"/>
                  </a:lnTo>
                  <a:lnTo>
                    <a:pt x="135303" y="168755"/>
                  </a:lnTo>
                  <a:lnTo>
                    <a:pt x="167454" y="190959"/>
                  </a:lnTo>
                  <a:lnTo>
                    <a:pt x="202250" y="225968"/>
                  </a:lnTo>
                  <a:lnTo>
                    <a:pt x="223975" y="274383"/>
                  </a:lnTo>
                  <a:lnTo>
                    <a:pt x="223771" y="311106"/>
                  </a:lnTo>
                  <a:lnTo>
                    <a:pt x="216301" y="346033"/>
                  </a:lnTo>
                  <a:lnTo>
                    <a:pt x="201090" y="373020"/>
                  </a:lnTo>
                  <a:lnTo>
                    <a:pt x="185300" y="385325"/>
                  </a:lnTo>
                  <a:lnTo>
                    <a:pt x="176176" y="390244"/>
                  </a:lnTo>
                  <a:lnTo>
                    <a:pt x="156679" y="392591"/>
                  </a:lnTo>
                  <a:lnTo>
                    <a:pt x="137486" y="388564"/>
                  </a:lnTo>
                  <a:lnTo>
                    <a:pt x="121156" y="378976"/>
                  </a:lnTo>
                  <a:lnTo>
                    <a:pt x="947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032207" y="4454258"/>
            <a:ext cx="364750" cy="680312"/>
            <a:chOff x="3032207" y="4454258"/>
            <a:chExt cx="364750" cy="680312"/>
          </a:xfrm>
        </p:grpSpPr>
        <p:sp>
          <p:nvSpPr>
            <p:cNvPr id="108" name="Freeform 107"/>
            <p:cNvSpPr/>
            <p:nvPr/>
          </p:nvSpPr>
          <p:spPr>
            <a:xfrm>
              <a:off x="3096417" y="4454258"/>
              <a:ext cx="167418" cy="200875"/>
            </a:xfrm>
            <a:custGeom>
              <a:avLst/>
              <a:gdLst/>
              <a:ahLst/>
              <a:cxnLst/>
              <a:rect l="0" t="0" r="0" b="0"/>
              <a:pathLst>
                <a:path w="167418" h="200875">
                  <a:moveTo>
                    <a:pt x="135831" y="72995"/>
                  </a:moveTo>
                  <a:lnTo>
                    <a:pt x="126256" y="48949"/>
                  </a:lnTo>
                  <a:lnTo>
                    <a:pt x="96428" y="7813"/>
                  </a:lnTo>
                  <a:lnTo>
                    <a:pt x="87336" y="2635"/>
                  </a:lnTo>
                  <a:lnTo>
                    <a:pt x="64755" y="0"/>
                  </a:lnTo>
                  <a:lnTo>
                    <a:pt x="45360" y="5848"/>
                  </a:lnTo>
                  <a:lnTo>
                    <a:pt x="36913" y="10683"/>
                  </a:lnTo>
                  <a:lnTo>
                    <a:pt x="24407" y="25414"/>
                  </a:lnTo>
                  <a:lnTo>
                    <a:pt x="6847" y="63467"/>
                  </a:lnTo>
                  <a:lnTo>
                    <a:pt x="0" y="126694"/>
                  </a:lnTo>
                  <a:lnTo>
                    <a:pt x="2388" y="164945"/>
                  </a:lnTo>
                  <a:lnTo>
                    <a:pt x="4755" y="176409"/>
                  </a:lnTo>
                  <a:lnTo>
                    <a:pt x="9843" y="185222"/>
                  </a:lnTo>
                  <a:lnTo>
                    <a:pt x="24854" y="198133"/>
                  </a:lnTo>
                  <a:lnTo>
                    <a:pt x="33771" y="200874"/>
                  </a:lnTo>
                  <a:lnTo>
                    <a:pt x="53036" y="200800"/>
                  </a:lnTo>
                  <a:lnTo>
                    <a:pt x="70178" y="193748"/>
                  </a:lnTo>
                  <a:lnTo>
                    <a:pt x="78024" y="188593"/>
                  </a:lnTo>
                  <a:lnTo>
                    <a:pt x="89862" y="173505"/>
                  </a:lnTo>
                  <a:lnTo>
                    <a:pt x="106994" y="135223"/>
                  </a:lnTo>
                  <a:lnTo>
                    <a:pt x="108197" y="114690"/>
                  </a:lnTo>
                  <a:lnTo>
                    <a:pt x="106880" y="104302"/>
                  </a:lnTo>
                  <a:lnTo>
                    <a:pt x="106002" y="102055"/>
                  </a:lnTo>
                  <a:lnTo>
                    <a:pt x="105026" y="112037"/>
                  </a:lnTo>
                  <a:lnTo>
                    <a:pt x="110832" y="125832"/>
                  </a:lnTo>
                  <a:lnTo>
                    <a:pt x="146938" y="172983"/>
                  </a:lnTo>
                  <a:lnTo>
                    <a:pt x="167417" y="188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32207" y="4727295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0"/>
                  </a:moveTo>
                  <a:lnTo>
                    <a:pt x="288824" y="0"/>
                  </a:lnTo>
                  <a:lnTo>
                    <a:pt x="229107" y="8333"/>
                  </a:lnTo>
                  <a:lnTo>
                    <a:pt x="174977" y="10095"/>
                  </a:lnTo>
                  <a:lnTo>
                    <a:pt x="113553" y="18804"/>
                  </a:lnTo>
                  <a:lnTo>
                    <a:pt x="59215" y="206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90134" y="4832580"/>
              <a:ext cx="206823" cy="301990"/>
            </a:xfrm>
            <a:custGeom>
              <a:avLst/>
              <a:gdLst/>
              <a:ahLst/>
              <a:cxnLst/>
              <a:rect l="0" t="0" r="0" b="0"/>
              <a:pathLst>
                <a:path w="206823" h="301990">
                  <a:moveTo>
                    <a:pt x="0" y="0"/>
                  </a:moveTo>
                  <a:lnTo>
                    <a:pt x="14654" y="58617"/>
                  </a:lnTo>
                  <a:lnTo>
                    <a:pt x="28198" y="112791"/>
                  </a:lnTo>
                  <a:lnTo>
                    <a:pt x="39019" y="168552"/>
                  </a:lnTo>
                  <a:lnTo>
                    <a:pt x="50112" y="230253"/>
                  </a:lnTo>
                  <a:lnTo>
                    <a:pt x="57612" y="255786"/>
                  </a:lnTo>
                  <a:lnTo>
                    <a:pt x="47939" y="227876"/>
                  </a:lnTo>
                  <a:lnTo>
                    <a:pt x="43840" y="193341"/>
                  </a:lnTo>
                  <a:lnTo>
                    <a:pt x="48215" y="159062"/>
                  </a:lnTo>
                  <a:lnTo>
                    <a:pt x="62510" y="132267"/>
                  </a:lnTo>
                  <a:lnTo>
                    <a:pt x="81563" y="109510"/>
                  </a:lnTo>
                  <a:lnTo>
                    <a:pt x="101371" y="101313"/>
                  </a:lnTo>
                  <a:lnTo>
                    <a:pt x="113205" y="99128"/>
                  </a:lnTo>
                  <a:lnTo>
                    <a:pt x="132591" y="102938"/>
                  </a:lnTo>
                  <a:lnTo>
                    <a:pt x="156660" y="118238"/>
                  </a:lnTo>
                  <a:lnTo>
                    <a:pt x="170232" y="132099"/>
                  </a:lnTo>
                  <a:lnTo>
                    <a:pt x="202138" y="183952"/>
                  </a:lnTo>
                  <a:lnTo>
                    <a:pt x="206822" y="207319"/>
                  </a:lnTo>
                  <a:lnTo>
                    <a:pt x="203871" y="241192"/>
                  </a:lnTo>
                  <a:lnTo>
                    <a:pt x="195587" y="273456"/>
                  </a:lnTo>
                  <a:lnTo>
                    <a:pt x="190053" y="281739"/>
                  </a:lnTo>
                  <a:lnTo>
                    <a:pt x="174545" y="294064"/>
                  </a:lnTo>
                  <a:lnTo>
                    <a:pt x="140494" y="301989"/>
                  </a:lnTo>
                  <a:lnTo>
                    <a:pt x="120544" y="297604"/>
                  </a:lnTo>
                  <a:lnTo>
                    <a:pt x="842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347440" y="111857"/>
            <a:ext cx="5706447" cy="726863"/>
            <a:chOff x="347440" y="111857"/>
            <a:chExt cx="5706447" cy="726863"/>
          </a:xfrm>
        </p:grpSpPr>
        <p:sp>
          <p:nvSpPr>
            <p:cNvPr id="2" name="Freeform 1"/>
            <p:cNvSpPr/>
            <p:nvPr/>
          </p:nvSpPr>
          <p:spPr>
            <a:xfrm>
              <a:off x="536953" y="273740"/>
              <a:ext cx="21017" cy="442198"/>
            </a:xfrm>
            <a:custGeom>
              <a:avLst/>
              <a:gdLst/>
              <a:ahLst/>
              <a:cxnLst/>
              <a:rect l="0" t="0" r="0" b="0"/>
              <a:pathLst>
                <a:path w="21017" h="442198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11012" y="94169"/>
                  </a:lnTo>
                  <a:lnTo>
                    <a:pt x="17561" y="142286"/>
                  </a:lnTo>
                  <a:lnTo>
                    <a:pt x="20021" y="192418"/>
                  </a:lnTo>
                  <a:lnTo>
                    <a:pt x="20852" y="254991"/>
                  </a:lnTo>
                  <a:lnTo>
                    <a:pt x="21016" y="317741"/>
                  </a:lnTo>
                  <a:lnTo>
                    <a:pt x="12643" y="374026"/>
                  </a:lnTo>
                  <a:lnTo>
                    <a:pt x="2844" y="41703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203423"/>
              <a:ext cx="418329" cy="242039"/>
            </a:xfrm>
            <a:custGeom>
              <a:avLst/>
              <a:gdLst/>
              <a:ahLst/>
              <a:cxnLst/>
              <a:rect l="0" t="0" r="0" b="0"/>
              <a:pathLst>
                <a:path w="418329" h="242039">
                  <a:moveTo>
                    <a:pt x="0" y="133488"/>
                  </a:moveTo>
                  <a:lnTo>
                    <a:pt x="20243" y="89526"/>
                  </a:lnTo>
                  <a:lnTo>
                    <a:pt x="35903" y="75735"/>
                  </a:lnTo>
                  <a:lnTo>
                    <a:pt x="89922" y="38283"/>
                  </a:lnTo>
                  <a:lnTo>
                    <a:pt x="141505" y="16157"/>
                  </a:lnTo>
                  <a:lnTo>
                    <a:pt x="202385" y="0"/>
                  </a:lnTo>
                  <a:lnTo>
                    <a:pt x="239730" y="740"/>
                  </a:lnTo>
                  <a:lnTo>
                    <a:pt x="294969" y="11470"/>
                  </a:lnTo>
                  <a:lnTo>
                    <a:pt x="351460" y="33260"/>
                  </a:lnTo>
                  <a:lnTo>
                    <a:pt x="395254" y="67012"/>
                  </a:lnTo>
                  <a:lnTo>
                    <a:pt x="411650" y="99104"/>
                  </a:lnTo>
                  <a:lnTo>
                    <a:pt x="418328" y="138248"/>
                  </a:lnTo>
                  <a:lnTo>
                    <a:pt x="414718" y="173893"/>
                  </a:lnTo>
                  <a:lnTo>
                    <a:pt x="406197" y="192780"/>
                  </a:lnTo>
                  <a:lnTo>
                    <a:pt x="393442" y="208973"/>
                  </a:lnTo>
                  <a:lnTo>
                    <a:pt x="366530" y="230074"/>
                  </a:lnTo>
                  <a:lnTo>
                    <a:pt x="346566" y="239976"/>
                  </a:lnTo>
                  <a:lnTo>
                    <a:pt x="325995" y="242038"/>
                  </a:lnTo>
                  <a:lnTo>
                    <a:pt x="284269" y="238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7352" y="515698"/>
              <a:ext cx="239685" cy="193447"/>
            </a:xfrm>
            <a:custGeom>
              <a:avLst/>
              <a:gdLst/>
              <a:ahLst/>
              <a:cxnLst/>
              <a:rect l="0" t="0" r="0" b="0"/>
              <a:pathLst>
                <a:path w="239685" h="193447">
                  <a:moveTo>
                    <a:pt x="134399" y="84426"/>
                  </a:moveTo>
                  <a:lnTo>
                    <a:pt x="131279" y="41734"/>
                  </a:lnTo>
                  <a:lnTo>
                    <a:pt x="128810" y="31398"/>
                  </a:lnTo>
                  <a:lnTo>
                    <a:pt x="116707" y="13675"/>
                  </a:lnTo>
                  <a:lnTo>
                    <a:pt x="108566" y="5673"/>
                  </a:lnTo>
                  <a:lnTo>
                    <a:pt x="98460" y="1508"/>
                  </a:lnTo>
                  <a:lnTo>
                    <a:pt x="74752" y="0"/>
                  </a:lnTo>
                  <a:lnTo>
                    <a:pt x="40687" y="11318"/>
                  </a:lnTo>
                  <a:lnTo>
                    <a:pt x="25289" y="26197"/>
                  </a:lnTo>
                  <a:lnTo>
                    <a:pt x="5871" y="64345"/>
                  </a:lnTo>
                  <a:lnTo>
                    <a:pt x="0" y="100833"/>
                  </a:lnTo>
                  <a:lnTo>
                    <a:pt x="6422" y="153914"/>
                  </a:lnTo>
                  <a:lnTo>
                    <a:pt x="12400" y="177311"/>
                  </a:lnTo>
                  <a:lnTo>
                    <a:pt x="19141" y="184954"/>
                  </a:lnTo>
                  <a:lnTo>
                    <a:pt x="39109" y="193446"/>
                  </a:lnTo>
                  <a:lnTo>
                    <a:pt x="48646" y="193371"/>
                  </a:lnTo>
                  <a:lnTo>
                    <a:pt x="65481" y="187048"/>
                  </a:lnTo>
                  <a:lnTo>
                    <a:pt x="88112" y="170334"/>
                  </a:lnTo>
                  <a:lnTo>
                    <a:pt x="127147" y="112201"/>
                  </a:lnTo>
                  <a:lnTo>
                    <a:pt x="136245" y="93261"/>
                  </a:lnTo>
                  <a:lnTo>
                    <a:pt x="139139" y="92655"/>
                  </a:lnTo>
                  <a:lnTo>
                    <a:pt x="159161" y="155282"/>
                  </a:lnTo>
                  <a:lnTo>
                    <a:pt x="172310" y="169730"/>
                  </a:lnTo>
                  <a:lnTo>
                    <a:pt x="189853" y="180051"/>
                  </a:lnTo>
                  <a:lnTo>
                    <a:pt x="239684" y="189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4352" y="515896"/>
              <a:ext cx="119555" cy="180168"/>
            </a:xfrm>
            <a:custGeom>
              <a:avLst/>
              <a:gdLst/>
              <a:ahLst/>
              <a:cxnLst/>
              <a:rect l="0" t="0" r="0" b="0"/>
              <a:pathLst>
                <a:path w="119555" h="180168">
                  <a:moveTo>
                    <a:pt x="14269" y="52642"/>
                  </a:moveTo>
                  <a:lnTo>
                    <a:pt x="5936" y="90120"/>
                  </a:lnTo>
                  <a:lnTo>
                    <a:pt x="7511" y="128088"/>
                  </a:lnTo>
                  <a:lnTo>
                    <a:pt x="18523" y="177250"/>
                  </a:lnTo>
                  <a:lnTo>
                    <a:pt x="20615" y="180167"/>
                  </a:lnTo>
                  <a:lnTo>
                    <a:pt x="22009" y="177433"/>
                  </a:lnTo>
                  <a:lnTo>
                    <a:pt x="22389" y="163087"/>
                  </a:lnTo>
                  <a:lnTo>
                    <a:pt x="9980" y="109517"/>
                  </a:lnTo>
                  <a:lnTo>
                    <a:pt x="0" y="69364"/>
                  </a:lnTo>
                  <a:lnTo>
                    <a:pt x="2468" y="44866"/>
                  </a:lnTo>
                  <a:lnTo>
                    <a:pt x="6402" y="33420"/>
                  </a:lnTo>
                  <a:lnTo>
                    <a:pt x="13704" y="25790"/>
                  </a:lnTo>
                  <a:lnTo>
                    <a:pt x="59045" y="10423"/>
                  </a:lnTo>
                  <a:lnTo>
                    <a:pt x="11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305" y="284269"/>
              <a:ext cx="9071" cy="389555"/>
            </a:xfrm>
            <a:custGeom>
              <a:avLst/>
              <a:gdLst/>
              <a:ahLst/>
              <a:cxnLst/>
              <a:rect l="0" t="0" r="0" b="0"/>
              <a:pathLst>
                <a:path w="9071" h="38955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3120" y="215904"/>
                  </a:lnTo>
                  <a:lnTo>
                    <a:pt x="9065" y="276224"/>
                  </a:lnTo>
                  <a:lnTo>
                    <a:pt x="9070" y="33203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5492" y="436607"/>
              <a:ext cx="189514" cy="16119"/>
            </a:xfrm>
            <a:custGeom>
              <a:avLst/>
              <a:gdLst/>
              <a:ahLst/>
              <a:cxnLst/>
              <a:rect l="0" t="0" r="0" b="0"/>
              <a:pathLst>
                <a:path w="189514" h="16119">
                  <a:moveTo>
                    <a:pt x="189513" y="5589"/>
                  </a:moveTo>
                  <a:lnTo>
                    <a:pt x="172745" y="0"/>
                  </a:lnTo>
                  <a:lnTo>
                    <a:pt x="155154" y="376"/>
                  </a:lnTo>
                  <a:lnTo>
                    <a:pt x="104087" y="4560"/>
                  </a:lnTo>
                  <a:lnTo>
                    <a:pt x="41184" y="655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5616" y="30532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9879" y="22357"/>
                  </a:lnTo>
                  <a:lnTo>
                    <a:pt x="7510" y="45811"/>
                  </a:lnTo>
                  <a:lnTo>
                    <a:pt x="9932" y="104585"/>
                  </a:lnTo>
                  <a:lnTo>
                    <a:pt x="10352" y="155251"/>
                  </a:lnTo>
                  <a:lnTo>
                    <a:pt x="10476" y="207307"/>
                  </a:lnTo>
                  <a:lnTo>
                    <a:pt x="10513" y="259776"/>
                  </a:lnTo>
                  <a:lnTo>
                    <a:pt x="3290" y="31799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44219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4299" y="5214"/>
                  </a:lnTo>
                  <a:lnTo>
                    <a:pt x="52909" y="348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0860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14188" y="515896"/>
              <a:ext cx="157599" cy="139805"/>
            </a:xfrm>
            <a:custGeom>
              <a:avLst/>
              <a:gdLst/>
              <a:ahLst/>
              <a:cxnLst/>
              <a:rect l="0" t="0" r="0" b="0"/>
              <a:pathLst>
                <a:path w="157599" h="139805">
                  <a:moveTo>
                    <a:pt x="123055" y="42114"/>
                  </a:moveTo>
                  <a:lnTo>
                    <a:pt x="105074" y="26473"/>
                  </a:lnTo>
                  <a:lnTo>
                    <a:pt x="88157" y="18395"/>
                  </a:lnTo>
                  <a:lnTo>
                    <a:pt x="68941" y="17144"/>
                  </a:lnTo>
                  <a:lnTo>
                    <a:pt x="48701" y="21658"/>
                  </a:lnTo>
                  <a:lnTo>
                    <a:pt x="28008" y="31462"/>
                  </a:lnTo>
                  <a:lnTo>
                    <a:pt x="13351" y="46739"/>
                  </a:lnTo>
                  <a:lnTo>
                    <a:pt x="4108" y="66396"/>
                  </a:lnTo>
                  <a:lnTo>
                    <a:pt x="0" y="90731"/>
                  </a:lnTo>
                  <a:lnTo>
                    <a:pt x="4413" y="110905"/>
                  </a:lnTo>
                  <a:lnTo>
                    <a:pt x="8865" y="119560"/>
                  </a:lnTo>
                  <a:lnTo>
                    <a:pt x="23171" y="132296"/>
                  </a:lnTo>
                  <a:lnTo>
                    <a:pt x="31899" y="137330"/>
                  </a:lnTo>
                  <a:lnTo>
                    <a:pt x="54075" y="139804"/>
                  </a:lnTo>
                  <a:lnTo>
                    <a:pt x="100851" y="131861"/>
                  </a:lnTo>
                  <a:lnTo>
                    <a:pt x="127654" y="116799"/>
                  </a:lnTo>
                  <a:lnTo>
                    <a:pt x="139917" y="101043"/>
                  </a:lnTo>
                  <a:lnTo>
                    <a:pt x="157322" y="62333"/>
                  </a:lnTo>
                  <a:lnTo>
                    <a:pt x="157598" y="52084"/>
                  </a:lnTo>
                  <a:lnTo>
                    <a:pt x="151666" y="31337"/>
                  </a:lnTo>
                  <a:lnTo>
                    <a:pt x="141230" y="16657"/>
                  </a:lnTo>
                  <a:lnTo>
                    <a:pt x="123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6839" y="273740"/>
              <a:ext cx="16797" cy="400084"/>
            </a:xfrm>
            <a:custGeom>
              <a:avLst/>
              <a:gdLst/>
              <a:ahLst/>
              <a:cxnLst/>
              <a:rect l="0" t="0" r="0" b="0"/>
              <a:pathLst>
                <a:path w="16797" h="400084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1409" y="173389"/>
                  </a:lnTo>
                  <a:lnTo>
                    <a:pt x="15685" y="226233"/>
                  </a:lnTo>
                  <a:lnTo>
                    <a:pt x="11547" y="286714"/>
                  </a:lnTo>
                  <a:lnTo>
                    <a:pt x="16796" y="342551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232651"/>
              <a:ext cx="382300" cy="230603"/>
            </a:xfrm>
            <a:custGeom>
              <a:avLst/>
              <a:gdLst/>
              <a:ahLst/>
              <a:cxnLst/>
              <a:rect l="0" t="0" r="0" b="0"/>
              <a:pathLst>
                <a:path w="382300" h="230603">
                  <a:moveTo>
                    <a:pt x="0" y="83203"/>
                  </a:moveTo>
                  <a:lnTo>
                    <a:pt x="5589" y="60847"/>
                  </a:lnTo>
                  <a:lnTo>
                    <a:pt x="17691" y="43631"/>
                  </a:lnTo>
                  <a:lnTo>
                    <a:pt x="34769" y="29351"/>
                  </a:lnTo>
                  <a:lnTo>
                    <a:pt x="66453" y="14735"/>
                  </a:lnTo>
                  <a:lnTo>
                    <a:pt x="125257" y="2435"/>
                  </a:lnTo>
                  <a:lnTo>
                    <a:pt x="174373" y="0"/>
                  </a:lnTo>
                  <a:lnTo>
                    <a:pt x="227141" y="2399"/>
                  </a:lnTo>
                  <a:lnTo>
                    <a:pt x="269292" y="13638"/>
                  </a:lnTo>
                  <a:lnTo>
                    <a:pt x="324627" y="45143"/>
                  </a:lnTo>
                  <a:lnTo>
                    <a:pt x="356928" y="75902"/>
                  </a:lnTo>
                  <a:lnTo>
                    <a:pt x="375598" y="105217"/>
                  </a:lnTo>
                  <a:lnTo>
                    <a:pt x="380250" y="115426"/>
                  </a:lnTo>
                  <a:lnTo>
                    <a:pt x="382299" y="139249"/>
                  </a:lnTo>
                  <a:lnTo>
                    <a:pt x="378141" y="164264"/>
                  </a:lnTo>
                  <a:lnTo>
                    <a:pt x="362646" y="196909"/>
                  </a:lnTo>
                  <a:lnTo>
                    <a:pt x="349909" y="214068"/>
                  </a:lnTo>
                  <a:lnTo>
                    <a:pt x="330210" y="223254"/>
                  </a:lnTo>
                  <a:lnTo>
                    <a:pt x="295931" y="228425"/>
                  </a:lnTo>
                  <a:lnTo>
                    <a:pt x="263212" y="230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9523" y="515083"/>
              <a:ext cx="192643" cy="148213"/>
            </a:xfrm>
            <a:custGeom>
              <a:avLst/>
              <a:gdLst/>
              <a:ahLst/>
              <a:cxnLst/>
              <a:rect l="0" t="0" r="0" b="0"/>
              <a:pathLst>
                <a:path w="192643" h="148213">
                  <a:moveTo>
                    <a:pt x="108414" y="74512"/>
                  </a:moveTo>
                  <a:lnTo>
                    <a:pt x="108414" y="52156"/>
                  </a:lnTo>
                  <a:lnTo>
                    <a:pt x="97236" y="21485"/>
                  </a:lnTo>
                  <a:lnTo>
                    <a:pt x="82389" y="6881"/>
                  </a:lnTo>
                  <a:lnTo>
                    <a:pt x="73517" y="1349"/>
                  </a:lnTo>
                  <a:lnTo>
                    <a:pt x="64092" y="0"/>
                  </a:lnTo>
                  <a:lnTo>
                    <a:pt x="44262" y="4741"/>
                  </a:lnTo>
                  <a:lnTo>
                    <a:pt x="26870" y="17767"/>
                  </a:lnTo>
                  <a:lnTo>
                    <a:pt x="12511" y="36424"/>
                  </a:lnTo>
                  <a:lnTo>
                    <a:pt x="2230" y="60314"/>
                  </a:lnTo>
                  <a:lnTo>
                    <a:pt x="0" y="86529"/>
                  </a:lnTo>
                  <a:lnTo>
                    <a:pt x="4078" y="111439"/>
                  </a:lnTo>
                  <a:lnTo>
                    <a:pt x="13690" y="130308"/>
                  </a:lnTo>
                  <a:lnTo>
                    <a:pt x="21868" y="135106"/>
                  </a:lnTo>
                  <a:lnTo>
                    <a:pt x="43433" y="137318"/>
                  </a:lnTo>
                  <a:lnTo>
                    <a:pt x="62376" y="131282"/>
                  </a:lnTo>
                  <a:lnTo>
                    <a:pt x="99191" y="102754"/>
                  </a:lnTo>
                  <a:lnTo>
                    <a:pt x="118680" y="73522"/>
                  </a:lnTo>
                  <a:lnTo>
                    <a:pt x="123447" y="71512"/>
                  </a:lnTo>
                  <a:lnTo>
                    <a:pt x="127795" y="74852"/>
                  </a:lnTo>
                  <a:lnTo>
                    <a:pt x="156373" y="116888"/>
                  </a:lnTo>
                  <a:lnTo>
                    <a:pt x="192642" y="148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494839"/>
              <a:ext cx="115815" cy="173931"/>
            </a:xfrm>
            <a:custGeom>
              <a:avLst/>
              <a:gdLst/>
              <a:ahLst/>
              <a:cxnLst/>
              <a:rect l="0" t="0" r="0" b="0"/>
              <a:pathLst>
                <a:path w="115815" h="173931">
                  <a:moveTo>
                    <a:pt x="0" y="52642"/>
                  </a:moveTo>
                  <a:lnTo>
                    <a:pt x="3120" y="95334"/>
                  </a:lnTo>
                  <a:lnTo>
                    <a:pt x="21331" y="157978"/>
                  </a:lnTo>
                  <a:lnTo>
                    <a:pt x="24749" y="168490"/>
                  </a:lnTo>
                  <a:lnTo>
                    <a:pt x="24688" y="173158"/>
                  </a:lnTo>
                  <a:lnTo>
                    <a:pt x="22308" y="173930"/>
                  </a:lnTo>
                  <a:lnTo>
                    <a:pt x="18381" y="172105"/>
                  </a:lnTo>
                  <a:lnTo>
                    <a:pt x="10899" y="160719"/>
                  </a:lnTo>
                  <a:lnTo>
                    <a:pt x="4844" y="142791"/>
                  </a:lnTo>
                  <a:lnTo>
                    <a:pt x="2605" y="107559"/>
                  </a:lnTo>
                  <a:lnTo>
                    <a:pt x="10001" y="74373"/>
                  </a:lnTo>
                  <a:lnTo>
                    <a:pt x="20433" y="52942"/>
                  </a:lnTo>
                  <a:lnTo>
                    <a:pt x="39107" y="34838"/>
                  </a:lnTo>
                  <a:lnTo>
                    <a:pt x="83634" y="974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8549" y="28426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6544"/>
                  </a:lnTo>
                  <a:lnTo>
                    <a:pt x="18669" y="230904"/>
                  </a:lnTo>
                  <a:lnTo>
                    <a:pt x="20349" y="284055"/>
                  </a:lnTo>
                  <a:lnTo>
                    <a:pt x="15328" y="343239"/>
                  </a:lnTo>
                  <a:lnTo>
                    <a:pt x="15781" y="36351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11150" y="41061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04596" y="10528"/>
                  </a:lnTo>
                  <a:lnTo>
                    <a:pt x="143186" y="9359"/>
                  </a:lnTo>
                  <a:lnTo>
                    <a:pt x="84782" y="2195"/>
                  </a:lnTo>
                  <a:lnTo>
                    <a:pt x="28185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3188" y="111857"/>
              <a:ext cx="310284" cy="569599"/>
            </a:xfrm>
            <a:custGeom>
              <a:avLst/>
              <a:gdLst/>
              <a:ahLst/>
              <a:cxnLst/>
              <a:rect l="0" t="0" r="0" b="0"/>
              <a:pathLst>
                <a:path w="310284" h="569599">
                  <a:moveTo>
                    <a:pt x="310283" y="98712"/>
                  </a:moveTo>
                  <a:lnTo>
                    <a:pt x="290039" y="54750"/>
                  </a:lnTo>
                  <a:lnTo>
                    <a:pt x="270879" y="30054"/>
                  </a:lnTo>
                  <a:lnTo>
                    <a:pt x="244796" y="13509"/>
                  </a:lnTo>
                  <a:lnTo>
                    <a:pt x="214840" y="1197"/>
                  </a:lnTo>
                  <a:lnTo>
                    <a:pt x="194164" y="0"/>
                  </a:lnTo>
                  <a:lnTo>
                    <a:pt x="152295" y="8764"/>
                  </a:lnTo>
                  <a:lnTo>
                    <a:pt x="120752" y="23968"/>
                  </a:lnTo>
                  <a:lnTo>
                    <a:pt x="72251" y="72899"/>
                  </a:lnTo>
                  <a:lnTo>
                    <a:pt x="39742" y="128863"/>
                  </a:lnTo>
                  <a:lnTo>
                    <a:pt x="23136" y="183307"/>
                  </a:lnTo>
                  <a:lnTo>
                    <a:pt x="12163" y="238811"/>
                  </a:lnTo>
                  <a:lnTo>
                    <a:pt x="7092" y="294121"/>
                  </a:lnTo>
                  <a:lnTo>
                    <a:pt x="0" y="353143"/>
                  </a:lnTo>
                  <a:lnTo>
                    <a:pt x="1668" y="403907"/>
                  </a:lnTo>
                  <a:lnTo>
                    <a:pt x="19948" y="461811"/>
                  </a:lnTo>
                  <a:lnTo>
                    <a:pt x="45304" y="519141"/>
                  </a:lnTo>
                  <a:lnTo>
                    <a:pt x="76313" y="545638"/>
                  </a:lnTo>
                  <a:lnTo>
                    <a:pt x="109547" y="562718"/>
                  </a:lnTo>
                  <a:lnTo>
                    <a:pt x="147210" y="569598"/>
                  </a:lnTo>
                  <a:lnTo>
                    <a:pt x="188006" y="566047"/>
                  </a:lnTo>
                  <a:lnTo>
                    <a:pt x="246261" y="542718"/>
                  </a:lnTo>
                  <a:lnTo>
                    <a:pt x="289226" y="519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46263" y="478172"/>
              <a:ext cx="189462" cy="192613"/>
            </a:xfrm>
            <a:custGeom>
              <a:avLst/>
              <a:gdLst/>
              <a:ahLst/>
              <a:cxnLst/>
              <a:rect l="0" t="0" r="0" b="0"/>
              <a:pathLst>
                <a:path w="189462" h="192613">
                  <a:moveTo>
                    <a:pt x="165136" y="27195"/>
                  </a:moveTo>
                  <a:lnTo>
                    <a:pt x="153957" y="10428"/>
                  </a:lnTo>
                  <a:lnTo>
                    <a:pt x="145985" y="5489"/>
                  </a:lnTo>
                  <a:lnTo>
                    <a:pt x="124649" y="0"/>
                  </a:lnTo>
                  <a:lnTo>
                    <a:pt x="86329" y="2500"/>
                  </a:lnTo>
                  <a:lnTo>
                    <a:pt x="65380" y="10760"/>
                  </a:lnTo>
                  <a:lnTo>
                    <a:pt x="27277" y="35127"/>
                  </a:lnTo>
                  <a:lnTo>
                    <a:pt x="13008" y="51778"/>
                  </a:lnTo>
                  <a:lnTo>
                    <a:pt x="3937" y="72046"/>
                  </a:lnTo>
                  <a:lnTo>
                    <a:pt x="0" y="109765"/>
                  </a:lnTo>
                  <a:lnTo>
                    <a:pt x="3225" y="136812"/>
                  </a:lnTo>
                  <a:lnTo>
                    <a:pt x="14796" y="158192"/>
                  </a:lnTo>
                  <a:lnTo>
                    <a:pt x="31638" y="174324"/>
                  </a:lnTo>
                  <a:lnTo>
                    <a:pt x="50821" y="185392"/>
                  </a:lnTo>
                  <a:lnTo>
                    <a:pt x="86941" y="192612"/>
                  </a:lnTo>
                  <a:lnTo>
                    <a:pt x="110495" y="188061"/>
                  </a:lnTo>
                  <a:lnTo>
                    <a:pt x="140367" y="172345"/>
                  </a:lnTo>
                  <a:lnTo>
                    <a:pt x="171421" y="146074"/>
                  </a:lnTo>
                  <a:lnTo>
                    <a:pt x="187405" y="119741"/>
                  </a:lnTo>
                  <a:lnTo>
                    <a:pt x="189461" y="99912"/>
                  </a:lnTo>
                  <a:lnTo>
                    <a:pt x="181249" y="52998"/>
                  </a:lnTo>
                  <a:lnTo>
                    <a:pt x="166141" y="23662"/>
                  </a:lnTo>
                  <a:lnTo>
                    <a:pt x="156614" y="13927"/>
                  </a:lnTo>
                  <a:lnTo>
                    <a:pt x="144079" y="6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4041" y="494279"/>
              <a:ext cx="326384" cy="169513"/>
            </a:xfrm>
            <a:custGeom>
              <a:avLst/>
              <a:gdLst/>
              <a:ahLst/>
              <a:cxnLst/>
              <a:rect l="0" t="0" r="0" b="0"/>
              <a:pathLst>
                <a:path w="326384" h="169513">
                  <a:moveTo>
                    <a:pt x="0" y="42674"/>
                  </a:moveTo>
                  <a:lnTo>
                    <a:pt x="17958" y="98888"/>
                  </a:lnTo>
                  <a:lnTo>
                    <a:pt x="31666" y="154340"/>
                  </a:lnTo>
                  <a:lnTo>
                    <a:pt x="35149" y="166251"/>
                  </a:lnTo>
                  <a:lnTo>
                    <a:pt x="37470" y="169512"/>
                  </a:lnTo>
                  <a:lnTo>
                    <a:pt x="39018" y="167007"/>
                  </a:lnTo>
                  <a:lnTo>
                    <a:pt x="39568" y="151745"/>
                  </a:lnTo>
                  <a:lnTo>
                    <a:pt x="32867" y="90457"/>
                  </a:lnTo>
                  <a:lnTo>
                    <a:pt x="37554" y="54882"/>
                  </a:lnTo>
                  <a:lnTo>
                    <a:pt x="51941" y="22115"/>
                  </a:lnTo>
                  <a:lnTo>
                    <a:pt x="59194" y="16100"/>
                  </a:lnTo>
                  <a:lnTo>
                    <a:pt x="67539" y="13259"/>
                  </a:lnTo>
                  <a:lnTo>
                    <a:pt x="76611" y="12536"/>
                  </a:lnTo>
                  <a:lnTo>
                    <a:pt x="92931" y="17971"/>
                  </a:lnTo>
                  <a:lnTo>
                    <a:pt x="143782" y="60624"/>
                  </a:lnTo>
                  <a:lnTo>
                    <a:pt x="161199" y="89763"/>
                  </a:lnTo>
                  <a:lnTo>
                    <a:pt x="161278" y="88105"/>
                  </a:lnTo>
                  <a:lnTo>
                    <a:pt x="160161" y="83490"/>
                  </a:lnTo>
                  <a:lnTo>
                    <a:pt x="164179" y="54637"/>
                  </a:lnTo>
                  <a:lnTo>
                    <a:pt x="172794" y="35903"/>
                  </a:lnTo>
                  <a:lnTo>
                    <a:pt x="185592" y="19777"/>
                  </a:lnTo>
                  <a:lnTo>
                    <a:pt x="202978" y="4812"/>
                  </a:lnTo>
                  <a:lnTo>
                    <a:pt x="212528" y="1055"/>
                  </a:lnTo>
                  <a:lnTo>
                    <a:pt x="232497" y="0"/>
                  </a:lnTo>
                  <a:lnTo>
                    <a:pt x="249951" y="6550"/>
                  </a:lnTo>
                  <a:lnTo>
                    <a:pt x="280220" y="29819"/>
                  </a:lnTo>
                  <a:lnTo>
                    <a:pt x="301657" y="61222"/>
                  </a:lnTo>
                  <a:lnTo>
                    <a:pt x="320286" y="112585"/>
                  </a:lnTo>
                  <a:lnTo>
                    <a:pt x="326383" y="158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64124" y="434564"/>
              <a:ext cx="171679" cy="404156"/>
            </a:xfrm>
            <a:custGeom>
              <a:avLst/>
              <a:gdLst/>
              <a:ahLst/>
              <a:cxnLst/>
              <a:rect l="0" t="0" r="0" b="0"/>
              <a:pathLst>
                <a:path w="171679" h="404156">
                  <a:moveTo>
                    <a:pt x="0" y="165560"/>
                  </a:moveTo>
                  <a:lnTo>
                    <a:pt x="14654" y="224177"/>
                  </a:lnTo>
                  <a:lnTo>
                    <a:pt x="31667" y="283893"/>
                  </a:lnTo>
                  <a:lnTo>
                    <a:pt x="45640" y="343612"/>
                  </a:lnTo>
                  <a:lnTo>
                    <a:pt x="57325" y="402375"/>
                  </a:lnTo>
                  <a:lnTo>
                    <a:pt x="56934" y="404155"/>
                  </a:lnTo>
                  <a:lnTo>
                    <a:pt x="55504" y="401833"/>
                  </a:lnTo>
                  <a:lnTo>
                    <a:pt x="53019" y="340535"/>
                  </a:lnTo>
                  <a:lnTo>
                    <a:pt x="47128" y="279152"/>
                  </a:lnTo>
                  <a:lnTo>
                    <a:pt x="38010" y="230542"/>
                  </a:lnTo>
                  <a:lnTo>
                    <a:pt x="33489" y="179095"/>
                  </a:lnTo>
                  <a:lnTo>
                    <a:pt x="30792" y="117714"/>
                  </a:lnTo>
                  <a:lnTo>
                    <a:pt x="23327" y="60529"/>
                  </a:lnTo>
                  <a:lnTo>
                    <a:pt x="24405" y="33482"/>
                  </a:lnTo>
                  <a:lnTo>
                    <a:pt x="32684" y="9762"/>
                  </a:lnTo>
                  <a:lnTo>
                    <a:pt x="40507" y="3203"/>
                  </a:lnTo>
                  <a:lnTo>
                    <a:pt x="50401" y="0"/>
                  </a:lnTo>
                  <a:lnTo>
                    <a:pt x="73873" y="731"/>
                  </a:lnTo>
                  <a:lnTo>
                    <a:pt x="99903" y="8854"/>
                  </a:lnTo>
                  <a:lnTo>
                    <a:pt x="120830" y="23383"/>
                  </a:lnTo>
                  <a:lnTo>
                    <a:pt x="153329" y="61306"/>
                  </a:lnTo>
                  <a:lnTo>
                    <a:pt x="169563" y="92166"/>
                  </a:lnTo>
                  <a:lnTo>
                    <a:pt x="171678" y="113053"/>
                  </a:lnTo>
                  <a:lnTo>
                    <a:pt x="170604" y="123536"/>
                  </a:lnTo>
                  <a:lnTo>
                    <a:pt x="166378" y="131695"/>
                  </a:lnTo>
                  <a:lnTo>
                    <a:pt x="152325" y="143880"/>
                  </a:lnTo>
                  <a:lnTo>
                    <a:pt x="119092" y="157316"/>
                  </a:lnTo>
                  <a:lnTo>
                    <a:pt x="63171" y="165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9048" y="478524"/>
              <a:ext cx="186745" cy="142658"/>
            </a:xfrm>
            <a:custGeom>
              <a:avLst/>
              <a:gdLst/>
              <a:ahLst/>
              <a:cxnLst/>
              <a:rect l="0" t="0" r="0" b="0"/>
              <a:pathLst>
                <a:path w="186745" h="142658">
                  <a:moveTo>
                    <a:pt x="123573" y="90014"/>
                  </a:moveTo>
                  <a:lnTo>
                    <a:pt x="129163" y="67658"/>
                  </a:lnTo>
                  <a:lnTo>
                    <a:pt x="125667" y="47323"/>
                  </a:lnTo>
                  <a:lnTo>
                    <a:pt x="110546" y="19263"/>
                  </a:lnTo>
                  <a:lnTo>
                    <a:pt x="104360" y="11261"/>
                  </a:lnTo>
                  <a:lnTo>
                    <a:pt x="85008" y="2371"/>
                  </a:lnTo>
                  <a:lnTo>
                    <a:pt x="73297" y="0"/>
                  </a:lnTo>
                  <a:lnTo>
                    <a:pt x="63150" y="759"/>
                  </a:lnTo>
                  <a:lnTo>
                    <a:pt x="45636" y="7841"/>
                  </a:lnTo>
                  <a:lnTo>
                    <a:pt x="22622" y="24983"/>
                  </a:lnTo>
                  <a:lnTo>
                    <a:pt x="6574" y="50469"/>
                  </a:lnTo>
                  <a:lnTo>
                    <a:pt x="0" y="85836"/>
                  </a:lnTo>
                  <a:lnTo>
                    <a:pt x="4701" y="109214"/>
                  </a:lnTo>
                  <a:lnTo>
                    <a:pt x="9230" y="120362"/>
                  </a:lnTo>
                  <a:lnTo>
                    <a:pt x="16929" y="127794"/>
                  </a:lnTo>
                  <a:lnTo>
                    <a:pt x="37962" y="136051"/>
                  </a:lnTo>
                  <a:lnTo>
                    <a:pt x="47781" y="134743"/>
                  </a:lnTo>
                  <a:lnTo>
                    <a:pt x="64932" y="123932"/>
                  </a:lnTo>
                  <a:lnTo>
                    <a:pt x="82151" y="98114"/>
                  </a:lnTo>
                  <a:lnTo>
                    <a:pt x="94663" y="68238"/>
                  </a:lnTo>
                  <a:lnTo>
                    <a:pt x="98450" y="64968"/>
                  </a:lnTo>
                  <a:lnTo>
                    <a:pt x="102145" y="66298"/>
                  </a:lnTo>
                  <a:lnTo>
                    <a:pt x="109370" y="77134"/>
                  </a:lnTo>
                  <a:lnTo>
                    <a:pt x="126661" y="109567"/>
                  </a:lnTo>
                  <a:lnTo>
                    <a:pt x="140153" y="123271"/>
                  </a:lnTo>
                  <a:lnTo>
                    <a:pt x="171172" y="138481"/>
                  </a:lnTo>
                  <a:lnTo>
                    <a:pt x="186744" y="142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37906" y="452725"/>
              <a:ext cx="73700" cy="150985"/>
            </a:xfrm>
            <a:custGeom>
              <a:avLst/>
              <a:gdLst/>
              <a:ahLst/>
              <a:cxnLst/>
              <a:rect l="0" t="0" r="0" b="0"/>
              <a:pathLst>
                <a:path w="73700" h="150985">
                  <a:moveTo>
                    <a:pt x="0" y="63171"/>
                  </a:moveTo>
                  <a:lnTo>
                    <a:pt x="3120" y="105863"/>
                  </a:lnTo>
                  <a:lnTo>
                    <a:pt x="15618" y="150984"/>
                  </a:lnTo>
                  <a:lnTo>
                    <a:pt x="5841" y="122655"/>
                  </a:lnTo>
                  <a:lnTo>
                    <a:pt x="1731" y="88075"/>
                  </a:lnTo>
                  <a:lnTo>
                    <a:pt x="6102" y="53782"/>
                  </a:lnTo>
                  <a:lnTo>
                    <a:pt x="20396" y="21395"/>
                  </a:lnTo>
                  <a:lnTo>
                    <a:pt x="28805" y="1426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16890" y="47378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8334" y="57264"/>
                  </a:lnTo>
                  <a:lnTo>
                    <a:pt x="17475" y="12066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95834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32073" y="400082"/>
              <a:ext cx="150378" cy="205868"/>
            </a:xfrm>
            <a:custGeom>
              <a:avLst/>
              <a:gdLst/>
              <a:ahLst/>
              <a:cxnLst/>
              <a:rect l="0" t="0" r="0" b="0"/>
              <a:pathLst>
                <a:path w="150378" h="205868">
                  <a:moveTo>
                    <a:pt x="74330" y="0"/>
                  </a:moveTo>
                  <a:lnTo>
                    <a:pt x="51974" y="0"/>
                  </a:lnTo>
                  <a:lnTo>
                    <a:pt x="34758" y="6240"/>
                  </a:lnTo>
                  <a:lnTo>
                    <a:pt x="19308" y="17981"/>
                  </a:lnTo>
                  <a:lnTo>
                    <a:pt x="4643" y="34898"/>
                  </a:lnTo>
                  <a:lnTo>
                    <a:pt x="966" y="44322"/>
                  </a:lnTo>
                  <a:lnTo>
                    <a:pt x="0" y="64153"/>
                  </a:lnTo>
                  <a:lnTo>
                    <a:pt x="3720" y="72014"/>
                  </a:lnTo>
                  <a:lnTo>
                    <a:pt x="17212" y="83869"/>
                  </a:lnTo>
                  <a:lnTo>
                    <a:pt x="68940" y="93776"/>
                  </a:lnTo>
                  <a:lnTo>
                    <a:pt x="104319" y="103695"/>
                  </a:lnTo>
                  <a:lnTo>
                    <a:pt x="126263" y="114717"/>
                  </a:lnTo>
                  <a:lnTo>
                    <a:pt x="141475" y="130534"/>
                  </a:lnTo>
                  <a:lnTo>
                    <a:pt x="147170" y="139665"/>
                  </a:lnTo>
                  <a:lnTo>
                    <a:pt x="150377" y="159170"/>
                  </a:lnTo>
                  <a:lnTo>
                    <a:pt x="149595" y="169284"/>
                  </a:lnTo>
                  <a:lnTo>
                    <a:pt x="139367" y="186762"/>
                  </a:lnTo>
                  <a:lnTo>
                    <a:pt x="131726" y="194698"/>
                  </a:lnTo>
                  <a:lnTo>
                    <a:pt x="110758" y="203516"/>
                  </a:lnTo>
                  <a:lnTo>
                    <a:pt x="98615" y="205867"/>
                  </a:lnTo>
                  <a:lnTo>
                    <a:pt x="75765" y="202241"/>
                  </a:lnTo>
                  <a:lnTo>
                    <a:pt x="4274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24953" y="449706"/>
              <a:ext cx="155760" cy="162875"/>
            </a:xfrm>
            <a:custGeom>
              <a:avLst/>
              <a:gdLst/>
              <a:ahLst/>
              <a:cxnLst/>
              <a:rect l="0" t="0" r="0" b="0"/>
              <a:pathLst>
                <a:path w="155760" h="162875">
                  <a:moveTo>
                    <a:pt x="113078" y="13547"/>
                  </a:moveTo>
                  <a:lnTo>
                    <a:pt x="96310" y="2369"/>
                  </a:lnTo>
                  <a:lnTo>
                    <a:pt x="78719" y="0"/>
                  </a:lnTo>
                  <a:lnTo>
                    <a:pt x="69115" y="1007"/>
                  </a:lnTo>
                  <a:lnTo>
                    <a:pt x="52205" y="8364"/>
                  </a:lnTo>
                  <a:lnTo>
                    <a:pt x="22285" y="32151"/>
                  </a:lnTo>
                  <a:lnTo>
                    <a:pt x="6498" y="58054"/>
                  </a:lnTo>
                  <a:lnTo>
                    <a:pt x="0" y="93545"/>
                  </a:lnTo>
                  <a:lnTo>
                    <a:pt x="4720" y="113833"/>
                  </a:lnTo>
                  <a:lnTo>
                    <a:pt x="15786" y="130648"/>
                  </a:lnTo>
                  <a:lnTo>
                    <a:pt x="32402" y="145921"/>
                  </a:lnTo>
                  <a:lnTo>
                    <a:pt x="67077" y="162084"/>
                  </a:lnTo>
                  <a:lnTo>
                    <a:pt x="78901" y="162874"/>
                  </a:lnTo>
                  <a:lnTo>
                    <a:pt x="101398" y="157514"/>
                  </a:lnTo>
                  <a:lnTo>
                    <a:pt x="128205" y="141342"/>
                  </a:lnTo>
                  <a:lnTo>
                    <a:pt x="150965" y="116143"/>
                  </a:lnTo>
                  <a:lnTo>
                    <a:pt x="154713" y="106511"/>
                  </a:lnTo>
                  <a:lnTo>
                    <a:pt x="155759" y="86450"/>
                  </a:lnTo>
                  <a:lnTo>
                    <a:pt x="149771" y="55425"/>
                  </a:lnTo>
                  <a:lnTo>
                    <a:pt x="134998" y="29595"/>
                  </a:lnTo>
                  <a:lnTo>
                    <a:pt x="125550" y="206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2259" y="407599"/>
              <a:ext cx="231628" cy="224111"/>
            </a:xfrm>
            <a:custGeom>
              <a:avLst/>
              <a:gdLst/>
              <a:ahLst/>
              <a:cxnLst/>
              <a:rect l="0" t="0" r="0" b="0"/>
              <a:pathLst>
                <a:path w="231628" h="224111">
                  <a:moveTo>
                    <a:pt x="0" y="76711"/>
                  </a:moveTo>
                  <a:lnTo>
                    <a:pt x="27511" y="140139"/>
                  </a:lnTo>
                  <a:lnTo>
                    <a:pt x="45549" y="192559"/>
                  </a:lnTo>
                  <a:lnTo>
                    <a:pt x="45574" y="197227"/>
                  </a:lnTo>
                  <a:lnTo>
                    <a:pt x="43251" y="197999"/>
                  </a:lnTo>
                  <a:lnTo>
                    <a:pt x="39362" y="196174"/>
                  </a:lnTo>
                  <a:lnTo>
                    <a:pt x="35042" y="178549"/>
                  </a:lnTo>
                  <a:lnTo>
                    <a:pt x="32268" y="125163"/>
                  </a:lnTo>
                  <a:lnTo>
                    <a:pt x="40126" y="70728"/>
                  </a:lnTo>
                  <a:lnTo>
                    <a:pt x="50753" y="37114"/>
                  </a:lnTo>
                  <a:lnTo>
                    <a:pt x="61941" y="19728"/>
                  </a:lnTo>
                  <a:lnTo>
                    <a:pt x="77832" y="7322"/>
                  </a:lnTo>
                  <a:lnTo>
                    <a:pt x="86983" y="2376"/>
                  </a:lnTo>
                  <a:lnTo>
                    <a:pt x="109629" y="0"/>
                  </a:lnTo>
                  <a:lnTo>
                    <a:pt x="134122" y="4013"/>
                  </a:lnTo>
                  <a:lnTo>
                    <a:pt x="167642" y="20596"/>
                  </a:lnTo>
                  <a:lnTo>
                    <a:pt x="207290" y="57048"/>
                  </a:lnTo>
                  <a:lnTo>
                    <a:pt x="215402" y="67112"/>
                  </a:lnTo>
                  <a:lnTo>
                    <a:pt x="224416" y="90772"/>
                  </a:lnTo>
                  <a:lnTo>
                    <a:pt x="230202" y="144090"/>
                  </a:lnTo>
                  <a:lnTo>
                    <a:pt x="231440" y="204315"/>
                  </a:lnTo>
                  <a:lnTo>
                    <a:pt x="231627" y="224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4310" y="653753"/>
              <a:ext cx="5516934" cy="167470"/>
            </a:xfrm>
            <a:custGeom>
              <a:avLst/>
              <a:gdLst/>
              <a:ahLst/>
              <a:cxnLst/>
              <a:rect l="0" t="0" r="0" b="0"/>
              <a:pathLst>
                <a:path w="5516934" h="167470">
                  <a:moveTo>
                    <a:pt x="5516933" y="20070"/>
                  </a:moveTo>
                  <a:lnTo>
                    <a:pt x="5461274" y="62732"/>
                  </a:lnTo>
                  <a:lnTo>
                    <a:pt x="5421581" y="84779"/>
                  </a:lnTo>
                  <a:lnTo>
                    <a:pt x="5390415" y="96695"/>
                  </a:lnTo>
                  <a:lnTo>
                    <a:pt x="5369456" y="97800"/>
                  </a:lnTo>
                  <a:lnTo>
                    <a:pt x="5309646" y="91961"/>
                  </a:lnTo>
                  <a:lnTo>
                    <a:pt x="5254153" y="64531"/>
                  </a:lnTo>
                  <a:lnTo>
                    <a:pt x="5192802" y="33565"/>
                  </a:lnTo>
                  <a:lnTo>
                    <a:pt x="5143292" y="11558"/>
                  </a:lnTo>
                  <a:lnTo>
                    <a:pt x="5081216" y="1491"/>
                  </a:lnTo>
                  <a:lnTo>
                    <a:pt x="5022680" y="2622"/>
                  </a:lnTo>
                  <a:lnTo>
                    <a:pt x="4971647" y="13764"/>
                  </a:lnTo>
                  <a:lnTo>
                    <a:pt x="4915538" y="43236"/>
                  </a:lnTo>
                  <a:lnTo>
                    <a:pt x="4852588" y="78674"/>
                  </a:lnTo>
                  <a:lnTo>
                    <a:pt x="4800857" y="97140"/>
                  </a:lnTo>
                  <a:lnTo>
                    <a:pt x="4763780" y="96588"/>
                  </a:lnTo>
                  <a:lnTo>
                    <a:pt x="4703764" y="82688"/>
                  </a:lnTo>
                  <a:lnTo>
                    <a:pt x="4649598" y="63505"/>
                  </a:lnTo>
                  <a:lnTo>
                    <a:pt x="4592669" y="44421"/>
                  </a:lnTo>
                  <a:lnTo>
                    <a:pt x="4543387" y="27155"/>
                  </a:lnTo>
                  <a:lnTo>
                    <a:pt x="4491740" y="14111"/>
                  </a:lnTo>
                  <a:lnTo>
                    <a:pt x="4440563" y="4007"/>
                  </a:lnTo>
                  <a:lnTo>
                    <a:pt x="4377636" y="0"/>
                  </a:lnTo>
                  <a:lnTo>
                    <a:pt x="4326555" y="2425"/>
                  </a:lnTo>
                  <a:lnTo>
                    <a:pt x="4277495" y="10553"/>
                  </a:lnTo>
                  <a:lnTo>
                    <a:pt x="4218996" y="23780"/>
                  </a:lnTo>
                  <a:lnTo>
                    <a:pt x="4163550" y="44893"/>
                  </a:lnTo>
                  <a:lnTo>
                    <a:pt x="4101157" y="65265"/>
                  </a:lnTo>
                  <a:lnTo>
                    <a:pt x="4046167" y="86883"/>
                  </a:lnTo>
                  <a:lnTo>
                    <a:pt x="3990245" y="103631"/>
                  </a:lnTo>
                  <a:lnTo>
                    <a:pt x="3928549" y="112615"/>
                  </a:lnTo>
                  <a:lnTo>
                    <a:pt x="3877378" y="114172"/>
                  </a:lnTo>
                  <a:lnTo>
                    <a:pt x="3820986" y="106292"/>
                  </a:lnTo>
                  <a:lnTo>
                    <a:pt x="3766998" y="96830"/>
                  </a:lnTo>
                  <a:lnTo>
                    <a:pt x="3715777" y="86618"/>
                  </a:lnTo>
                  <a:lnTo>
                    <a:pt x="3656484" y="72687"/>
                  </a:lnTo>
                  <a:lnTo>
                    <a:pt x="3594989" y="58670"/>
                  </a:lnTo>
                  <a:lnTo>
                    <a:pt x="3543279" y="48145"/>
                  </a:lnTo>
                  <a:lnTo>
                    <a:pt x="3484630" y="35278"/>
                  </a:lnTo>
                  <a:lnTo>
                    <a:pt x="3430251" y="31985"/>
                  </a:lnTo>
                  <a:lnTo>
                    <a:pt x="3376574" y="31010"/>
                  </a:lnTo>
                  <a:lnTo>
                    <a:pt x="3323625" y="31890"/>
                  </a:lnTo>
                  <a:lnTo>
                    <a:pt x="3270892" y="39040"/>
                  </a:lnTo>
                  <a:lnTo>
                    <a:pt x="3220562" y="48568"/>
                  </a:lnTo>
                  <a:lnTo>
                    <a:pt x="3167810" y="62268"/>
                  </a:lnTo>
                  <a:lnTo>
                    <a:pt x="3112676" y="81828"/>
                  </a:lnTo>
                  <a:lnTo>
                    <a:pt x="3057895" y="107052"/>
                  </a:lnTo>
                  <a:lnTo>
                    <a:pt x="2995643" y="128303"/>
                  </a:lnTo>
                  <a:lnTo>
                    <a:pt x="2932265" y="141622"/>
                  </a:lnTo>
                  <a:lnTo>
                    <a:pt x="2880802" y="144993"/>
                  </a:lnTo>
                  <a:lnTo>
                    <a:pt x="2827340" y="145992"/>
                  </a:lnTo>
                  <a:lnTo>
                    <a:pt x="2768735" y="145118"/>
                  </a:lnTo>
                  <a:lnTo>
                    <a:pt x="2716146" y="137970"/>
                  </a:lnTo>
                  <a:lnTo>
                    <a:pt x="2653271" y="128194"/>
                  </a:lnTo>
                  <a:lnTo>
                    <a:pt x="2599396" y="123077"/>
                  </a:lnTo>
                  <a:lnTo>
                    <a:pt x="2551847" y="114152"/>
                  </a:lnTo>
                  <a:lnTo>
                    <a:pt x="2493305" y="104098"/>
                  </a:lnTo>
                  <a:lnTo>
                    <a:pt x="2431506" y="93711"/>
                  </a:lnTo>
                  <a:lnTo>
                    <a:pt x="2368741" y="86343"/>
                  </a:lnTo>
                  <a:lnTo>
                    <a:pt x="2325552" y="84620"/>
                  </a:lnTo>
                  <a:lnTo>
                    <a:pt x="2279062" y="83854"/>
                  </a:lnTo>
                  <a:lnTo>
                    <a:pt x="2218028" y="83423"/>
                  </a:lnTo>
                  <a:lnTo>
                    <a:pt x="2162899" y="88884"/>
                  </a:lnTo>
                  <a:lnTo>
                    <a:pt x="2109520" y="97911"/>
                  </a:lnTo>
                  <a:lnTo>
                    <a:pt x="2056659" y="107995"/>
                  </a:lnTo>
                  <a:lnTo>
                    <a:pt x="2003952" y="118392"/>
                  </a:lnTo>
                  <a:lnTo>
                    <a:pt x="1951290" y="128881"/>
                  </a:lnTo>
                  <a:lnTo>
                    <a:pt x="1898642" y="139398"/>
                  </a:lnTo>
                  <a:lnTo>
                    <a:pt x="1836855" y="152262"/>
                  </a:lnTo>
                  <a:lnTo>
                    <a:pt x="1776471" y="156017"/>
                  </a:lnTo>
                  <a:lnTo>
                    <a:pt x="1725831" y="156667"/>
                  </a:lnTo>
                  <a:lnTo>
                    <a:pt x="1667496" y="151298"/>
                  </a:lnTo>
                  <a:lnTo>
                    <a:pt x="1606537" y="138972"/>
                  </a:lnTo>
                  <a:lnTo>
                    <a:pt x="1545102" y="125272"/>
                  </a:lnTo>
                  <a:lnTo>
                    <a:pt x="1491161" y="117922"/>
                  </a:lnTo>
                  <a:lnTo>
                    <a:pt x="1440083" y="112624"/>
                  </a:lnTo>
                  <a:lnTo>
                    <a:pt x="1376805" y="96989"/>
                  </a:lnTo>
                  <a:lnTo>
                    <a:pt x="1323922" y="87835"/>
                  </a:lnTo>
                  <a:lnTo>
                    <a:pt x="1270688" y="84602"/>
                  </a:lnTo>
                  <a:lnTo>
                    <a:pt x="1217870" y="83645"/>
                  </a:lnTo>
                  <a:lnTo>
                    <a:pt x="1165176" y="84531"/>
                  </a:lnTo>
                  <a:lnTo>
                    <a:pt x="1112518" y="91682"/>
                  </a:lnTo>
                  <a:lnTo>
                    <a:pt x="1062211" y="101210"/>
                  </a:lnTo>
                  <a:lnTo>
                    <a:pt x="1006346" y="114910"/>
                  </a:lnTo>
                  <a:lnTo>
                    <a:pt x="945268" y="128881"/>
                  </a:lnTo>
                  <a:lnTo>
                    <a:pt x="896712" y="139398"/>
                  </a:lnTo>
                  <a:lnTo>
                    <a:pt x="836308" y="152262"/>
                  </a:lnTo>
                  <a:lnTo>
                    <a:pt x="779316" y="152897"/>
                  </a:lnTo>
                  <a:lnTo>
                    <a:pt x="722998" y="142104"/>
                  </a:lnTo>
                  <a:lnTo>
                    <a:pt x="675266" y="132138"/>
                  </a:lnTo>
                  <a:lnTo>
                    <a:pt x="624079" y="121776"/>
                  </a:lnTo>
                  <a:lnTo>
                    <a:pt x="571867" y="111297"/>
                  </a:lnTo>
                  <a:lnTo>
                    <a:pt x="509059" y="98445"/>
                  </a:lnTo>
                  <a:lnTo>
                    <a:pt x="457589" y="95155"/>
                  </a:lnTo>
                  <a:lnTo>
                    <a:pt x="398405" y="95350"/>
                  </a:lnTo>
                  <a:lnTo>
                    <a:pt x="336415" y="101127"/>
                  </a:lnTo>
                  <a:lnTo>
                    <a:pt x="277103" y="104529"/>
                  </a:lnTo>
                  <a:lnTo>
                    <a:pt x="217604" y="115566"/>
                  </a:lnTo>
                  <a:lnTo>
                    <a:pt x="161397" y="129011"/>
                  </a:lnTo>
                  <a:lnTo>
                    <a:pt x="109263" y="142932"/>
                  </a:lnTo>
                  <a:lnTo>
                    <a:pt x="47578" y="160454"/>
                  </a:lnTo>
                  <a:lnTo>
                    <a:pt x="0" y="167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 flipH="1">
            <a:off x="6843523" y="484310"/>
            <a:ext cx="235838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832995" y="494839"/>
            <a:ext cx="0" cy="21372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9212435" y="505367"/>
            <a:ext cx="0" cy="20320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6854052" y="2568953"/>
            <a:ext cx="2326798" cy="947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7991130" y="494839"/>
            <a:ext cx="0" cy="21267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>
            <a:off x="6854052" y="1179191"/>
            <a:ext cx="232679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6864580" y="1926715"/>
            <a:ext cx="230574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6969865" y="684352"/>
            <a:ext cx="656445" cy="347441"/>
            <a:chOff x="6969865" y="684352"/>
            <a:chExt cx="656445" cy="347441"/>
          </a:xfrm>
        </p:grpSpPr>
        <p:sp>
          <p:nvSpPr>
            <p:cNvPr id="38" name="Freeform 37"/>
            <p:cNvSpPr/>
            <p:nvPr/>
          </p:nvSpPr>
          <p:spPr>
            <a:xfrm>
              <a:off x="6969865" y="821222"/>
              <a:ext cx="207945" cy="210571"/>
            </a:xfrm>
            <a:custGeom>
              <a:avLst/>
              <a:gdLst/>
              <a:ahLst/>
              <a:cxnLst/>
              <a:rect l="0" t="0" r="0" b="0"/>
              <a:pathLst>
                <a:path w="207945" h="210571">
                  <a:moveTo>
                    <a:pt x="147399" y="0"/>
                  </a:moveTo>
                  <a:lnTo>
                    <a:pt x="161971" y="42692"/>
                  </a:lnTo>
                  <a:lnTo>
                    <a:pt x="197278" y="97003"/>
                  </a:lnTo>
                  <a:lnTo>
                    <a:pt x="204662" y="117982"/>
                  </a:lnTo>
                  <a:lnTo>
                    <a:pt x="207944" y="142904"/>
                  </a:lnTo>
                  <a:lnTo>
                    <a:pt x="203163" y="166458"/>
                  </a:lnTo>
                  <a:lnTo>
                    <a:pt x="198613" y="177653"/>
                  </a:lnTo>
                  <a:lnTo>
                    <a:pt x="190901" y="186286"/>
                  </a:lnTo>
                  <a:lnTo>
                    <a:pt x="169853" y="198997"/>
                  </a:lnTo>
                  <a:lnTo>
                    <a:pt x="131695" y="207141"/>
                  </a:lnTo>
                  <a:lnTo>
                    <a:pt x="69644" y="209893"/>
                  </a:lnTo>
                  <a:lnTo>
                    <a:pt x="20472" y="21043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90922" y="715937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263212" y="0"/>
                  </a:moveTo>
                  <a:lnTo>
                    <a:pt x="199784" y="19128"/>
                  </a:lnTo>
                  <a:lnTo>
                    <a:pt x="147365" y="49804"/>
                  </a:lnTo>
                  <a:lnTo>
                    <a:pt x="86419" y="72864"/>
                  </a:lnTo>
                  <a:lnTo>
                    <a:pt x="24369" y="946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51028" y="842279"/>
              <a:ext cx="152413" cy="124949"/>
            </a:xfrm>
            <a:custGeom>
              <a:avLst/>
              <a:gdLst/>
              <a:ahLst/>
              <a:cxnLst/>
              <a:rect l="0" t="0" r="0" b="0"/>
              <a:pathLst>
                <a:path w="152413" h="124949">
                  <a:moveTo>
                    <a:pt x="97863" y="0"/>
                  </a:moveTo>
                  <a:lnTo>
                    <a:pt x="35605" y="19128"/>
                  </a:lnTo>
                  <a:lnTo>
                    <a:pt x="19110" y="30339"/>
                  </a:lnTo>
                  <a:lnTo>
                    <a:pt x="7100" y="46239"/>
                  </a:lnTo>
                  <a:lnTo>
                    <a:pt x="2260" y="55393"/>
                  </a:lnTo>
                  <a:lnTo>
                    <a:pt x="0" y="74922"/>
                  </a:lnTo>
                  <a:lnTo>
                    <a:pt x="4066" y="94130"/>
                  </a:lnTo>
                  <a:lnTo>
                    <a:pt x="13671" y="110466"/>
                  </a:lnTo>
                  <a:lnTo>
                    <a:pt x="21848" y="115758"/>
                  </a:lnTo>
                  <a:lnTo>
                    <a:pt x="55713" y="123206"/>
                  </a:lnTo>
                  <a:lnTo>
                    <a:pt x="81859" y="124948"/>
                  </a:lnTo>
                  <a:lnTo>
                    <a:pt x="102838" y="119484"/>
                  </a:lnTo>
                  <a:lnTo>
                    <a:pt x="135370" y="96912"/>
                  </a:lnTo>
                  <a:lnTo>
                    <a:pt x="151610" y="71219"/>
                  </a:lnTo>
                  <a:lnTo>
                    <a:pt x="152412" y="61517"/>
                  </a:lnTo>
                  <a:lnTo>
                    <a:pt x="147063" y="41379"/>
                  </a:lnTo>
                  <a:lnTo>
                    <a:pt x="130898" y="15900"/>
                  </a:lnTo>
                  <a:lnTo>
                    <a:pt x="118005" y="70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80476" y="684352"/>
              <a:ext cx="245834" cy="238794"/>
            </a:xfrm>
            <a:custGeom>
              <a:avLst/>
              <a:gdLst/>
              <a:ahLst/>
              <a:cxnLst/>
              <a:rect l="0" t="0" r="0" b="0"/>
              <a:pathLst>
                <a:path w="245834" h="238794">
                  <a:moveTo>
                    <a:pt x="0" y="0"/>
                  </a:moveTo>
                  <a:lnTo>
                    <a:pt x="9576" y="31282"/>
                  </a:lnTo>
                  <a:lnTo>
                    <a:pt x="38921" y="92515"/>
                  </a:lnTo>
                  <a:lnTo>
                    <a:pt x="70694" y="147104"/>
                  </a:lnTo>
                  <a:lnTo>
                    <a:pt x="103284" y="204955"/>
                  </a:lnTo>
                  <a:lnTo>
                    <a:pt x="117691" y="233083"/>
                  </a:lnTo>
                  <a:lnTo>
                    <a:pt x="118235" y="236107"/>
                  </a:lnTo>
                  <a:lnTo>
                    <a:pt x="116258" y="234614"/>
                  </a:lnTo>
                  <a:lnTo>
                    <a:pt x="96274" y="212590"/>
                  </a:lnTo>
                  <a:lnTo>
                    <a:pt x="89582" y="193140"/>
                  </a:lnTo>
                  <a:lnTo>
                    <a:pt x="87778" y="170068"/>
                  </a:lnTo>
                  <a:lnTo>
                    <a:pt x="90875" y="148115"/>
                  </a:lnTo>
                  <a:lnTo>
                    <a:pt x="99271" y="129780"/>
                  </a:lnTo>
                  <a:lnTo>
                    <a:pt x="104785" y="121615"/>
                  </a:lnTo>
                  <a:lnTo>
                    <a:pt x="113141" y="116172"/>
                  </a:lnTo>
                  <a:lnTo>
                    <a:pt x="134903" y="110123"/>
                  </a:lnTo>
                  <a:lnTo>
                    <a:pt x="173462" y="112308"/>
                  </a:lnTo>
                  <a:lnTo>
                    <a:pt x="208934" y="125953"/>
                  </a:lnTo>
                  <a:lnTo>
                    <a:pt x="224661" y="141377"/>
                  </a:lnTo>
                  <a:lnTo>
                    <a:pt x="244289" y="179874"/>
                  </a:lnTo>
                  <a:lnTo>
                    <a:pt x="245833" y="200437"/>
                  </a:lnTo>
                  <a:lnTo>
                    <a:pt x="244608" y="210834"/>
                  </a:lnTo>
                  <a:lnTo>
                    <a:pt x="240281" y="218934"/>
                  </a:lnTo>
                  <a:lnTo>
                    <a:pt x="226114" y="231055"/>
                  </a:lnTo>
                  <a:lnTo>
                    <a:pt x="205001" y="237222"/>
                  </a:lnTo>
                  <a:lnTo>
                    <a:pt x="180019" y="238793"/>
                  </a:lnTo>
                  <a:lnTo>
                    <a:pt x="12634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270585" y="694880"/>
            <a:ext cx="575872" cy="284271"/>
            <a:chOff x="8270585" y="694880"/>
            <a:chExt cx="575872" cy="284271"/>
          </a:xfrm>
        </p:grpSpPr>
        <p:sp>
          <p:nvSpPr>
            <p:cNvPr id="43" name="Freeform 42"/>
            <p:cNvSpPr/>
            <p:nvPr/>
          </p:nvSpPr>
          <p:spPr>
            <a:xfrm>
              <a:off x="8422798" y="694880"/>
              <a:ext cx="94757" cy="284271"/>
            </a:xfrm>
            <a:custGeom>
              <a:avLst/>
              <a:gdLst/>
              <a:ahLst/>
              <a:cxnLst/>
              <a:rect l="0" t="0" r="0" b="0"/>
              <a:pathLst>
                <a:path w="94757" h="284271">
                  <a:moveTo>
                    <a:pt x="0" y="0"/>
                  </a:moveTo>
                  <a:lnTo>
                    <a:pt x="2339" y="40858"/>
                  </a:lnTo>
                  <a:lnTo>
                    <a:pt x="19786" y="95202"/>
                  </a:lnTo>
                  <a:lnTo>
                    <a:pt x="40433" y="150997"/>
                  </a:lnTo>
                  <a:lnTo>
                    <a:pt x="62487" y="209658"/>
                  </a:lnTo>
                  <a:lnTo>
                    <a:pt x="89381" y="267422"/>
                  </a:lnTo>
                  <a:lnTo>
                    <a:pt x="9475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70585" y="758051"/>
              <a:ext cx="183799" cy="169908"/>
            </a:xfrm>
            <a:custGeom>
              <a:avLst/>
              <a:gdLst/>
              <a:ahLst/>
              <a:cxnLst/>
              <a:rect l="0" t="0" r="0" b="0"/>
              <a:pathLst>
                <a:path w="183799" h="169908">
                  <a:moveTo>
                    <a:pt x="183798" y="73700"/>
                  </a:moveTo>
                  <a:lnTo>
                    <a:pt x="128754" y="100064"/>
                  </a:lnTo>
                  <a:lnTo>
                    <a:pt x="69286" y="133598"/>
                  </a:lnTo>
                  <a:lnTo>
                    <a:pt x="13993" y="169907"/>
                  </a:lnTo>
                  <a:lnTo>
                    <a:pt x="7424" y="168254"/>
                  </a:lnTo>
                  <a:lnTo>
                    <a:pt x="3044" y="162472"/>
                  </a:lnTo>
                  <a:lnTo>
                    <a:pt x="124" y="153938"/>
                  </a:lnTo>
                  <a:lnTo>
                    <a:pt x="0" y="135098"/>
                  </a:lnTo>
                  <a:lnTo>
                    <a:pt x="12585" y="76759"/>
                  </a:lnTo>
                  <a:lnTo>
                    <a:pt x="22900" y="32190"/>
                  </a:lnTo>
                  <a:lnTo>
                    <a:pt x="25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07956" y="694880"/>
              <a:ext cx="238501" cy="245809"/>
            </a:xfrm>
            <a:custGeom>
              <a:avLst/>
              <a:gdLst/>
              <a:ahLst/>
              <a:cxnLst/>
              <a:rect l="0" t="0" r="0" b="0"/>
              <a:pathLst>
                <a:path w="238501" h="245809">
                  <a:moveTo>
                    <a:pt x="99111" y="21057"/>
                  </a:moveTo>
                  <a:lnTo>
                    <a:pt x="76754" y="21057"/>
                  </a:lnTo>
                  <a:lnTo>
                    <a:pt x="59539" y="27296"/>
                  </a:lnTo>
                  <a:lnTo>
                    <a:pt x="44089" y="39038"/>
                  </a:lnTo>
                  <a:lnTo>
                    <a:pt x="23407" y="65379"/>
                  </a:lnTo>
                  <a:lnTo>
                    <a:pt x="13603" y="85210"/>
                  </a:lnTo>
                  <a:lnTo>
                    <a:pt x="5012" y="142177"/>
                  </a:lnTo>
                  <a:lnTo>
                    <a:pt x="0" y="184327"/>
                  </a:lnTo>
                  <a:lnTo>
                    <a:pt x="6708" y="208265"/>
                  </a:lnTo>
                  <a:lnTo>
                    <a:pt x="14113" y="217222"/>
                  </a:lnTo>
                  <a:lnTo>
                    <a:pt x="45721" y="235418"/>
                  </a:lnTo>
                  <a:lnTo>
                    <a:pt x="67193" y="244230"/>
                  </a:lnTo>
                  <a:lnTo>
                    <a:pt x="91554" y="245808"/>
                  </a:lnTo>
                  <a:lnTo>
                    <a:pt x="145322" y="237288"/>
                  </a:lnTo>
                  <a:lnTo>
                    <a:pt x="175845" y="222126"/>
                  </a:lnTo>
                  <a:lnTo>
                    <a:pt x="205295" y="202816"/>
                  </a:lnTo>
                  <a:lnTo>
                    <a:pt x="219613" y="182947"/>
                  </a:lnTo>
                  <a:lnTo>
                    <a:pt x="238338" y="137654"/>
                  </a:lnTo>
                  <a:lnTo>
                    <a:pt x="238500" y="94339"/>
                  </a:lnTo>
                  <a:lnTo>
                    <a:pt x="225549" y="55639"/>
                  </a:lnTo>
                  <a:lnTo>
                    <a:pt x="201305" y="27534"/>
                  </a:lnTo>
                  <a:lnTo>
                    <a:pt x="166306" y="9978"/>
                  </a:lnTo>
                  <a:lnTo>
                    <a:pt x="111195" y="1314"/>
                  </a:lnTo>
                  <a:lnTo>
                    <a:pt x="991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924709" y="1326590"/>
            <a:ext cx="1983822" cy="515898"/>
            <a:chOff x="6924709" y="1326590"/>
            <a:chExt cx="1983822" cy="515898"/>
          </a:xfrm>
        </p:grpSpPr>
        <p:sp>
          <p:nvSpPr>
            <p:cNvPr id="47" name="Freeform 46"/>
            <p:cNvSpPr/>
            <p:nvPr/>
          </p:nvSpPr>
          <p:spPr>
            <a:xfrm>
              <a:off x="6924709" y="1326590"/>
              <a:ext cx="311342" cy="305328"/>
            </a:xfrm>
            <a:custGeom>
              <a:avLst/>
              <a:gdLst/>
              <a:ahLst/>
              <a:cxnLst/>
              <a:rect l="0" t="0" r="0" b="0"/>
              <a:pathLst>
                <a:path w="311342" h="305328">
                  <a:moveTo>
                    <a:pt x="76741" y="305327"/>
                  </a:moveTo>
                  <a:lnTo>
                    <a:pt x="51548" y="251452"/>
                  </a:lnTo>
                  <a:lnTo>
                    <a:pt x="20626" y="188235"/>
                  </a:lnTo>
                  <a:lnTo>
                    <a:pt x="0" y="127791"/>
                  </a:lnTo>
                  <a:lnTo>
                    <a:pt x="1013" y="119120"/>
                  </a:lnTo>
                  <a:lnTo>
                    <a:pt x="5199" y="112168"/>
                  </a:lnTo>
                  <a:lnTo>
                    <a:pt x="11499" y="106365"/>
                  </a:lnTo>
                  <a:lnTo>
                    <a:pt x="18039" y="104835"/>
                  </a:lnTo>
                  <a:lnTo>
                    <a:pt x="24738" y="106155"/>
                  </a:lnTo>
                  <a:lnTo>
                    <a:pt x="45345" y="119191"/>
                  </a:lnTo>
                  <a:lnTo>
                    <a:pt x="98739" y="158224"/>
                  </a:lnTo>
                  <a:lnTo>
                    <a:pt x="132782" y="175953"/>
                  </a:lnTo>
                  <a:lnTo>
                    <a:pt x="193955" y="194963"/>
                  </a:lnTo>
                  <a:lnTo>
                    <a:pt x="238333" y="197367"/>
                  </a:lnTo>
                  <a:lnTo>
                    <a:pt x="263204" y="193784"/>
                  </a:lnTo>
                  <a:lnTo>
                    <a:pt x="282836" y="185172"/>
                  </a:lnTo>
                  <a:lnTo>
                    <a:pt x="291347" y="179600"/>
                  </a:lnTo>
                  <a:lnTo>
                    <a:pt x="303923" y="164050"/>
                  </a:lnTo>
                  <a:lnTo>
                    <a:pt x="308914" y="154991"/>
                  </a:lnTo>
                  <a:lnTo>
                    <a:pt x="311341" y="135565"/>
                  </a:lnTo>
                  <a:lnTo>
                    <a:pt x="297177" y="73585"/>
                  </a:lnTo>
                  <a:lnTo>
                    <a:pt x="289356" y="53762"/>
                  </a:lnTo>
                  <a:lnTo>
                    <a:pt x="2451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69148" y="1358176"/>
              <a:ext cx="133353" cy="121520"/>
            </a:xfrm>
            <a:custGeom>
              <a:avLst/>
              <a:gdLst/>
              <a:ahLst/>
              <a:cxnLst/>
              <a:rect l="0" t="0" r="0" b="0"/>
              <a:pathLst>
                <a:path w="133353" h="121520">
                  <a:moveTo>
                    <a:pt x="69214" y="21057"/>
                  </a:moveTo>
                  <a:lnTo>
                    <a:pt x="58036" y="9878"/>
                  </a:lnTo>
                  <a:lnTo>
                    <a:pt x="51234" y="7755"/>
                  </a:lnTo>
                  <a:lnTo>
                    <a:pt x="34317" y="8516"/>
                  </a:lnTo>
                  <a:lnTo>
                    <a:pt x="18219" y="15873"/>
                  </a:lnTo>
                  <a:lnTo>
                    <a:pt x="10651" y="21110"/>
                  </a:lnTo>
                  <a:lnTo>
                    <a:pt x="5606" y="29281"/>
                  </a:lnTo>
                  <a:lnTo>
                    <a:pt x="0" y="50838"/>
                  </a:lnTo>
                  <a:lnTo>
                    <a:pt x="2433" y="83693"/>
                  </a:lnTo>
                  <a:lnTo>
                    <a:pt x="13798" y="101928"/>
                  </a:lnTo>
                  <a:lnTo>
                    <a:pt x="21741" y="110066"/>
                  </a:lnTo>
                  <a:lnTo>
                    <a:pt x="43046" y="119108"/>
                  </a:lnTo>
                  <a:lnTo>
                    <a:pt x="55278" y="121519"/>
                  </a:lnTo>
                  <a:lnTo>
                    <a:pt x="65773" y="120787"/>
                  </a:lnTo>
                  <a:lnTo>
                    <a:pt x="92891" y="108578"/>
                  </a:lnTo>
                  <a:lnTo>
                    <a:pt x="112493" y="96610"/>
                  </a:lnTo>
                  <a:lnTo>
                    <a:pt x="126664" y="80372"/>
                  </a:lnTo>
                  <a:lnTo>
                    <a:pt x="132080" y="71129"/>
                  </a:lnTo>
                  <a:lnTo>
                    <a:pt x="133352" y="61457"/>
                  </a:lnTo>
                  <a:lnTo>
                    <a:pt x="128526" y="41352"/>
                  </a:lnTo>
                  <a:lnTo>
                    <a:pt x="115462" y="26957"/>
                  </a:lnTo>
                  <a:lnTo>
                    <a:pt x="79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27834" y="1705616"/>
              <a:ext cx="79744" cy="136872"/>
            </a:xfrm>
            <a:custGeom>
              <a:avLst/>
              <a:gdLst/>
              <a:ahLst/>
              <a:cxnLst/>
              <a:rect l="0" t="0" r="0" b="0"/>
              <a:pathLst>
                <a:path w="79744" h="136872">
                  <a:moveTo>
                    <a:pt x="10528" y="0"/>
                  </a:moveTo>
                  <a:lnTo>
                    <a:pt x="28509" y="24047"/>
                  </a:lnTo>
                  <a:lnTo>
                    <a:pt x="69092" y="59593"/>
                  </a:lnTo>
                  <a:lnTo>
                    <a:pt x="77500" y="79908"/>
                  </a:lnTo>
                  <a:lnTo>
                    <a:pt x="79743" y="91877"/>
                  </a:lnTo>
                  <a:lnTo>
                    <a:pt x="77728" y="101026"/>
                  </a:lnTo>
                  <a:lnTo>
                    <a:pt x="72876" y="108294"/>
                  </a:lnTo>
                  <a:lnTo>
                    <a:pt x="58126" y="119491"/>
                  </a:lnTo>
                  <a:lnTo>
                    <a:pt x="31260" y="13120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75192" y="16424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06195" y="1600331"/>
              <a:ext cx="111778" cy="129297"/>
            </a:xfrm>
            <a:custGeom>
              <a:avLst/>
              <a:gdLst/>
              <a:ahLst/>
              <a:cxnLst/>
              <a:rect l="0" t="0" r="0" b="0"/>
              <a:pathLst>
                <a:path w="111778" h="129297">
                  <a:moveTo>
                    <a:pt x="58509" y="21057"/>
                  </a:moveTo>
                  <a:lnTo>
                    <a:pt x="36153" y="26647"/>
                  </a:lnTo>
                  <a:lnTo>
                    <a:pt x="18937" y="38749"/>
                  </a:lnTo>
                  <a:lnTo>
                    <a:pt x="11071" y="46890"/>
                  </a:lnTo>
                  <a:lnTo>
                    <a:pt x="2331" y="68413"/>
                  </a:lnTo>
                  <a:lnTo>
                    <a:pt x="0" y="80704"/>
                  </a:lnTo>
                  <a:lnTo>
                    <a:pt x="3650" y="100599"/>
                  </a:lnTo>
                  <a:lnTo>
                    <a:pt x="7898" y="109180"/>
                  </a:lnTo>
                  <a:lnTo>
                    <a:pt x="21977" y="121834"/>
                  </a:lnTo>
                  <a:lnTo>
                    <a:pt x="30645" y="126846"/>
                  </a:lnTo>
                  <a:lnTo>
                    <a:pt x="49635" y="129296"/>
                  </a:lnTo>
                  <a:lnTo>
                    <a:pt x="59612" y="128311"/>
                  </a:lnTo>
                  <a:lnTo>
                    <a:pt x="76937" y="117859"/>
                  </a:lnTo>
                  <a:lnTo>
                    <a:pt x="107123" y="82552"/>
                  </a:lnTo>
                  <a:lnTo>
                    <a:pt x="110805" y="72582"/>
                  </a:lnTo>
                  <a:lnTo>
                    <a:pt x="111777" y="52146"/>
                  </a:lnTo>
                  <a:lnTo>
                    <a:pt x="105191" y="34485"/>
                  </a:lnTo>
                  <a:lnTo>
                    <a:pt x="100159" y="26499"/>
                  </a:lnTo>
                  <a:lnTo>
                    <a:pt x="85209" y="14507"/>
                  </a:lnTo>
                  <a:lnTo>
                    <a:pt x="585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485761" y="1463461"/>
              <a:ext cx="245259" cy="173038"/>
            </a:xfrm>
            <a:custGeom>
              <a:avLst/>
              <a:gdLst/>
              <a:ahLst/>
              <a:cxnLst/>
              <a:rect l="0" t="0" r="0" b="0"/>
              <a:pathLst>
                <a:path w="245259" h="173038">
                  <a:moveTo>
                    <a:pt x="0" y="0"/>
                  </a:moveTo>
                  <a:lnTo>
                    <a:pt x="39543" y="55659"/>
                  </a:lnTo>
                  <a:lnTo>
                    <a:pt x="55001" y="82002"/>
                  </a:lnTo>
                  <a:lnTo>
                    <a:pt x="101914" y="142295"/>
                  </a:lnTo>
                  <a:lnTo>
                    <a:pt x="125200" y="173037"/>
                  </a:lnTo>
                  <a:lnTo>
                    <a:pt x="106334" y="143843"/>
                  </a:lnTo>
                  <a:lnTo>
                    <a:pt x="103022" y="121642"/>
                  </a:lnTo>
                  <a:lnTo>
                    <a:pt x="106619" y="98516"/>
                  </a:lnTo>
                  <a:lnTo>
                    <a:pt x="116016" y="80440"/>
                  </a:lnTo>
                  <a:lnTo>
                    <a:pt x="131112" y="67726"/>
                  </a:lnTo>
                  <a:lnTo>
                    <a:pt x="169398" y="50033"/>
                  </a:lnTo>
                  <a:lnTo>
                    <a:pt x="189932" y="48753"/>
                  </a:lnTo>
                  <a:lnTo>
                    <a:pt x="209587" y="53253"/>
                  </a:lnTo>
                  <a:lnTo>
                    <a:pt x="226120" y="63052"/>
                  </a:lnTo>
                  <a:lnTo>
                    <a:pt x="238148" y="78326"/>
                  </a:lnTo>
                  <a:lnTo>
                    <a:pt x="242994" y="87312"/>
                  </a:lnTo>
                  <a:lnTo>
                    <a:pt x="245258" y="106656"/>
                  </a:lnTo>
                  <a:lnTo>
                    <a:pt x="244224" y="116727"/>
                  </a:lnTo>
                  <a:lnTo>
                    <a:pt x="233716" y="134157"/>
                  </a:lnTo>
                  <a:lnTo>
                    <a:pt x="217348" y="148532"/>
                  </a:lnTo>
                  <a:lnTo>
                    <a:pt x="198375" y="158821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43176" y="1389761"/>
              <a:ext cx="187471" cy="332516"/>
            </a:xfrm>
            <a:custGeom>
              <a:avLst/>
              <a:gdLst/>
              <a:ahLst/>
              <a:cxnLst/>
              <a:rect l="0" t="0" r="0" b="0"/>
              <a:pathLst>
                <a:path w="187471" h="332516">
                  <a:moveTo>
                    <a:pt x="48036" y="0"/>
                  </a:moveTo>
                  <a:lnTo>
                    <a:pt x="22842" y="56215"/>
                  </a:lnTo>
                  <a:lnTo>
                    <a:pt x="9611" y="114786"/>
                  </a:lnTo>
                  <a:lnTo>
                    <a:pt x="6651" y="177352"/>
                  </a:lnTo>
                  <a:lnTo>
                    <a:pt x="0" y="236461"/>
                  </a:lnTo>
                  <a:lnTo>
                    <a:pt x="10500" y="294048"/>
                  </a:lnTo>
                  <a:lnTo>
                    <a:pt x="23165" y="312402"/>
                  </a:lnTo>
                  <a:lnTo>
                    <a:pt x="31456" y="320572"/>
                  </a:lnTo>
                  <a:lnTo>
                    <a:pt x="53145" y="329650"/>
                  </a:lnTo>
                  <a:lnTo>
                    <a:pt x="78383" y="332515"/>
                  </a:lnTo>
                  <a:lnTo>
                    <a:pt x="105198" y="329888"/>
                  </a:lnTo>
                  <a:lnTo>
                    <a:pt x="126474" y="321702"/>
                  </a:lnTo>
                  <a:lnTo>
                    <a:pt x="164786" y="297383"/>
                  </a:lnTo>
                  <a:lnTo>
                    <a:pt x="179083" y="280739"/>
                  </a:lnTo>
                  <a:lnTo>
                    <a:pt x="184533" y="271387"/>
                  </a:lnTo>
                  <a:lnTo>
                    <a:pt x="187470" y="251638"/>
                  </a:lnTo>
                  <a:lnTo>
                    <a:pt x="186616" y="241458"/>
                  </a:lnTo>
                  <a:lnTo>
                    <a:pt x="182536" y="233502"/>
                  </a:lnTo>
                  <a:lnTo>
                    <a:pt x="168646" y="221542"/>
                  </a:lnTo>
                  <a:lnTo>
                    <a:pt x="147654" y="215446"/>
                  </a:lnTo>
                  <a:lnTo>
                    <a:pt x="135505" y="213821"/>
                  </a:lnTo>
                  <a:lnTo>
                    <a:pt x="96049" y="222712"/>
                  </a:lnTo>
                  <a:lnTo>
                    <a:pt x="77954" y="237024"/>
                  </a:lnTo>
                  <a:lnTo>
                    <a:pt x="37362" y="295272"/>
                  </a:lnTo>
                  <a:lnTo>
                    <a:pt x="1645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04399" y="1394701"/>
              <a:ext cx="304132" cy="255347"/>
            </a:xfrm>
            <a:custGeom>
              <a:avLst/>
              <a:gdLst/>
              <a:ahLst/>
              <a:cxnLst/>
              <a:rect l="0" t="0" r="0" b="0"/>
              <a:pathLst>
                <a:path w="304132" h="255347">
                  <a:moveTo>
                    <a:pt x="134254" y="5589"/>
                  </a:moveTo>
                  <a:lnTo>
                    <a:pt x="117486" y="0"/>
                  </a:lnTo>
                  <a:lnTo>
                    <a:pt x="99896" y="3495"/>
                  </a:lnTo>
                  <a:lnTo>
                    <a:pt x="60006" y="19213"/>
                  </a:lnTo>
                  <a:lnTo>
                    <a:pt x="45493" y="32701"/>
                  </a:lnTo>
                  <a:lnTo>
                    <a:pt x="6217" y="91635"/>
                  </a:lnTo>
                  <a:lnTo>
                    <a:pt x="0" y="127530"/>
                  </a:lnTo>
                  <a:lnTo>
                    <a:pt x="6306" y="180411"/>
                  </a:lnTo>
                  <a:lnTo>
                    <a:pt x="12267" y="203780"/>
                  </a:lnTo>
                  <a:lnTo>
                    <a:pt x="25055" y="222746"/>
                  </a:lnTo>
                  <a:lnTo>
                    <a:pt x="42437" y="237804"/>
                  </a:lnTo>
                  <a:lnTo>
                    <a:pt x="61861" y="248395"/>
                  </a:lnTo>
                  <a:lnTo>
                    <a:pt x="98116" y="255346"/>
                  </a:lnTo>
                  <a:lnTo>
                    <a:pt x="157831" y="246435"/>
                  </a:lnTo>
                  <a:lnTo>
                    <a:pt x="182167" y="238973"/>
                  </a:lnTo>
                  <a:lnTo>
                    <a:pt x="216854" y="215119"/>
                  </a:lnTo>
                  <a:lnTo>
                    <a:pt x="274570" y="158796"/>
                  </a:lnTo>
                  <a:lnTo>
                    <a:pt x="299578" y="120470"/>
                  </a:lnTo>
                  <a:lnTo>
                    <a:pt x="304131" y="110252"/>
                  </a:lnTo>
                  <a:lnTo>
                    <a:pt x="302952" y="86421"/>
                  </a:lnTo>
                  <a:lnTo>
                    <a:pt x="283131" y="38583"/>
                  </a:lnTo>
                  <a:lnTo>
                    <a:pt x="267102" y="22983"/>
                  </a:lnTo>
                  <a:lnTo>
                    <a:pt x="235228" y="7623"/>
                  </a:lnTo>
                  <a:lnTo>
                    <a:pt x="210717" y="1813"/>
                  </a:lnTo>
                  <a:lnTo>
                    <a:pt x="169504" y="4496"/>
                  </a:lnTo>
                  <a:lnTo>
                    <a:pt x="14478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948808" y="2116227"/>
            <a:ext cx="1908489" cy="400084"/>
            <a:chOff x="6948808" y="2116227"/>
            <a:chExt cx="1908489" cy="400084"/>
          </a:xfrm>
        </p:grpSpPr>
        <p:sp>
          <p:nvSpPr>
            <p:cNvPr id="56" name="Freeform 55"/>
            <p:cNvSpPr/>
            <p:nvPr/>
          </p:nvSpPr>
          <p:spPr>
            <a:xfrm>
              <a:off x="7075150" y="2400497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7511" y="53875"/>
                  </a:lnTo>
                  <a:lnTo>
                    <a:pt x="39607" y="8342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48808" y="2274155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168456" y="0"/>
                  </a:moveTo>
                  <a:lnTo>
                    <a:pt x="151645" y="19151"/>
                  </a:lnTo>
                  <a:lnTo>
                    <a:pt x="122675" y="59328"/>
                  </a:lnTo>
                  <a:lnTo>
                    <a:pt x="71182" y="116400"/>
                  </a:lnTo>
                  <a:lnTo>
                    <a:pt x="16547" y="17070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73895" y="2358383"/>
              <a:ext cx="115127" cy="115925"/>
            </a:xfrm>
            <a:custGeom>
              <a:avLst/>
              <a:gdLst/>
              <a:ahLst/>
              <a:cxnLst/>
              <a:rect l="0" t="0" r="0" b="0"/>
              <a:pathLst>
                <a:path w="115127" h="115925">
                  <a:moveTo>
                    <a:pt x="48654" y="0"/>
                  </a:moveTo>
                  <a:lnTo>
                    <a:pt x="24608" y="9575"/>
                  </a:lnTo>
                  <a:lnTo>
                    <a:pt x="10281" y="20243"/>
                  </a:lnTo>
                  <a:lnTo>
                    <a:pt x="2353" y="39023"/>
                  </a:lnTo>
                  <a:lnTo>
                    <a:pt x="0" y="61797"/>
                  </a:lnTo>
                  <a:lnTo>
                    <a:pt x="2854" y="83617"/>
                  </a:lnTo>
                  <a:lnTo>
                    <a:pt x="14260" y="101894"/>
                  </a:lnTo>
                  <a:lnTo>
                    <a:pt x="22216" y="110043"/>
                  </a:lnTo>
                  <a:lnTo>
                    <a:pt x="31028" y="114306"/>
                  </a:lnTo>
                  <a:lnTo>
                    <a:pt x="50179" y="115924"/>
                  </a:lnTo>
                  <a:lnTo>
                    <a:pt x="67269" y="109623"/>
                  </a:lnTo>
                  <a:lnTo>
                    <a:pt x="97304" y="86515"/>
                  </a:lnTo>
                  <a:lnTo>
                    <a:pt x="113112" y="60729"/>
                  </a:lnTo>
                  <a:lnTo>
                    <a:pt x="115126" y="41029"/>
                  </a:lnTo>
                  <a:lnTo>
                    <a:pt x="110953" y="21744"/>
                  </a:lnTo>
                  <a:lnTo>
                    <a:pt x="101298" y="5375"/>
                  </a:lnTo>
                  <a:lnTo>
                    <a:pt x="93109" y="12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85720" y="2179399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0" y="0"/>
                  </a:moveTo>
                  <a:lnTo>
                    <a:pt x="9575" y="31282"/>
                  </a:lnTo>
                  <a:lnTo>
                    <a:pt x="46156" y="92515"/>
                  </a:lnTo>
                  <a:lnTo>
                    <a:pt x="87784" y="150495"/>
                  </a:lnTo>
                  <a:lnTo>
                    <a:pt x="12634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64663" y="2221513"/>
              <a:ext cx="136872" cy="94757"/>
            </a:xfrm>
            <a:custGeom>
              <a:avLst/>
              <a:gdLst/>
              <a:ahLst/>
              <a:cxnLst/>
              <a:rect l="0" t="0" r="0" b="0"/>
              <a:pathLst>
                <a:path w="136872" h="94757">
                  <a:moveTo>
                    <a:pt x="136871" y="0"/>
                  </a:moveTo>
                  <a:lnTo>
                    <a:pt x="112824" y="9575"/>
                  </a:lnTo>
                  <a:lnTo>
                    <a:pt x="50583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58432" y="2239625"/>
              <a:ext cx="174730" cy="99280"/>
            </a:xfrm>
            <a:custGeom>
              <a:avLst/>
              <a:gdLst/>
              <a:ahLst/>
              <a:cxnLst/>
              <a:rect l="0" t="0" r="0" b="0"/>
              <a:pathLst>
                <a:path w="174730" h="99280">
                  <a:moveTo>
                    <a:pt x="90501" y="24001"/>
                  </a:moveTo>
                  <a:lnTo>
                    <a:pt x="72520" y="8360"/>
                  </a:lnTo>
                  <a:lnTo>
                    <a:pt x="55603" y="282"/>
                  </a:lnTo>
                  <a:lnTo>
                    <a:pt x="47349" y="0"/>
                  </a:lnTo>
                  <a:lnTo>
                    <a:pt x="31937" y="5925"/>
                  </a:lnTo>
                  <a:lnTo>
                    <a:pt x="10107" y="22415"/>
                  </a:lnTo>
                  <a:lnTo>
                    <a:pt x="2128" y="41624"/>
                  </a:lnTo>
                  <a:lnTo>
                    <a:pt x="0" y="53297"/>
                  </a:lnTo>
                  <a:lnTo>
                    <a:pt x="3875" y="72507"/>
                  </a:lnTo>
                  <a:lnTo>
                    <a:pt x="8183" y="80905"/>
                  </a:lnTo>
                  <a:lnTo>
                    <a:pt x="22329" y="93356"/>
                  </a:lnTo>
                  <a:lnTo>
                    <a:pt x="31015" y="98314"/>
                  </a:lnTo>
                  <a:lnTo>
                    <a:pt x="40315" y="99279"/>
                  </a:lnTo>
                  <a:lnTo>
                    <a:pt x="60007" y="94113"/>
                  </a:lnTo>
                  <a:lnTo>
                    <a:pt x="66662" y="87120"/>
                  </a:lnTo>
                  <a:lnTo>
                    <a:pt x="74057" y="66872"/>
                  </a:lnTo>
                  <a:lnTo>
                    <a:pt x="80707" y="59601"/>
                  </a:lnTo>
                  <a:lnTo>
                    <a:pt x="100576" y="51522"/>
                  </a:lnTo>
                  <a:lnTo>
                    <a:pt x="110086" y="51707"/>
                  </a:lnTo>
                  <a:lnTo>
                    <a:pt x="135818" y="59637"/>
                  </a:lnTo>
                  <a:lnTo>
                    <a:pt x="174729" y="55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59461" y="2116227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45781" y="55660"/>
                  </a:lnTo>
                  <a:lnTo>
                    <a:pt x="101374" y="117454"/>
                  </a:lnTo>
                  <a:lnTo>
                    <a:pt x="130578" y="154100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06984" y="2116227"/>
              <a:ext cx="10530" cy="294800"/>
            </a:xfrm>
            <a:custGeom>
              <a:avLst/>
              <a:gdLst/>
              <a:ahLst/>
              <a:cxnLst/>
              <a:rect l="0" t="0" r="0" b="0"/>
              <a:pathLst>
                <a:path w="10530" h="294800">
                  <a:moveTo>
                    <a:pt x="10529" y="0"/>
                  </a:moveTo>
                  <a:lnTo>
                    <a:pt x="7409" y="42692"/>
                  </a:lnTo>
                  <a:lnTo>
                    <a:pt x="1463" y="95521"/>
                  </a:lnTo>
                  <a:lnTo>
                    <a:pt x="289" y="153876"/>
                  </a:lnTo>
                  <a:lnTo>
                    <a:pt x="57" y="213583"/>
                  </a:lnTo>
                  <a:lnTo>
                    <a:pt x="17" y="257867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14981" y="2147813"/>
              <a:ext cx="179543" cy="228675"/>
            </a:xfrm>
            <a:custGeom>
              <a:avLst/>
              <a:gdLst/>
              <a:ahLst/>
              <a:cxnLst/>
              <a:rect l="0" t="0" r="0" b="0"/>
              <a:pathLst>
                <a:path w="179543" h="228675">
                  <a:moveTo>
                    <a:pt x="113102" y="10529"/>
                  </a:moveTo>
                  <a:lnTo>
                    <a:pt x="90745" y="10529"/>
                  </a:lnTo>
                  <a:lnTo>
                    <a:pt x="60074" y="21707"/>
                  </a:lnTo>
                  <a:lnTo>
                    <a:pt x="34349" y="39837"/>
                  </a:lnTo>
                  <a:lnTo>
                    <a:pt x="17498" y="65616"/>
                  </a:lnTo>
                  <a:lnTo>
                    <a:pt x="2493" y="108108"/>
                  </a:lnTo>
                  <a:lnTo>
                    <a:pt x="0" y="151485"/>
                  </a:lnTo>
                  <a:lnTo>
                    <a:pt x="3563" y="176121"/>
                  </a:lnTo>
                  <a:lnTo>
                    <a:pt x="12165" y="195649"/>
                  </a:lnTo>
                  <a:lnTo>
                    <a:pt x="17735" y="204132"/>
                  </a:lnTo>
                  <a:lnTo>
                    <a:pt x="33281" y="216678"/>
                  </a:lnTo>
                  <a:lnTo>
                    <a:pt x="53060" y="224983"/>
                  </a:lnTo>
                  <a:lnTo>
                    <a:pt x="77447" y="228674"/>
                  </a:lnTo>
                  <a:lnTo>
                    <a:pt x="100765" y="224075"/>
                  </a:lnTo>
                  <a:lnTo>
                    <a:pt x="121656" y="213063"/>
                  </a:lnTo>
                  <a:lnTo>
                    <a:pt x="161513" y="167398"/>
                  </a:lnTo>
                  <a:lnTo>
                    <a:pt x="177489" y="130968"/>
                  </a:lnTo>
                  <a:lnTo>
                    <a:pt x="179542" y="107341"/>
                  </a:lnTo>
                  <a:lnTo>
                    <a:pt x="171329" y="63577"/>
                  </a:lnTo>
                  <a:lnTo>
                    <a:pt x="146694" y="22035"/>
                  </a:lnTo>
                  <a:lnTo>
                    <a:pt x="1341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46993" y="2168870"/>
              <a:ext cx="210304" cy="224154"/>
            </a:xfrm>
            <a:custGeom>
              <a:avLst/>
              <a:gdLst/>
              <a:ahLst/>
              <a:cxnLst/>
              <a:rect l="0" t="0" r="0" b="0"/>
              <a:pathLst>
                <a:path w="210304" h="224154">
                  <a:moveTo>
                    <a:pt x="123245" y="21057"/>
                  </a:moveTo>
                  <a:lnTo>
                    <a:pt x="112066" y="9879"/>
                  </a:lnTo>
                  <a:lnTo>
                    <a:pt x="94101" y="4391"/>
                  </a:lnTo>
                  <a:lnTo>
                    <a:pt x="82758" y="2927"/>
                  </a:lnTo>
                  <a:lnTo>
                    <a:pt x="60797" y="7540"/>
                  </a:lnTo>
                  <a:lnTo>
                    <a:pt x="31822" y="23291"/>
                  </a:lnTo>
                  <a:lnTo>
                    <a:pt x="23693" y="29565"/>
                  </a:lnTo>
                  <a:lnTo>
                    <a:pt x="11538" y="49015"/>
                  </a:lnTo>
                  <a:lnTo>
                    <a:pt x="3408" y="74427"/>
                  </a:lnTo>
                  <a:lnTo>
                    <a:pt x="0" y="119279"/>
                  </a:lnTo>
                  <a:lnTo>
                    <a:pt x="7050" y="155835"/>
                  </a:lnTo>
                  <a:lnTo>
                    <a:pt x="29800" y="196509"/>
                  </a:lnTo>
                  <a:lnTo>
                    <a:pt x="44279" y="211339"/>
                  </a:lnTo>
                  <a:lnTo>
                    <a:pt x="62413" y="221830"/>
                  </a:lnTo>
                  <a:lnTo>
                    <a:pt x="85290" y="224153"/>
                  </a:lnTo>
                  <a:lnTo>
                    <a:pt x="132515" y="216113"/>
                  </a:lnTo>
                  <a:lnTo>
                    <a:pt x="159397" y="201034"/>
                  </a:lnTo>
                  <a:lnTo>
                    <a:pt x="182180" y="176159"/>
                  </a:lnTo>
                  <a:lnTo>
                    <a:pt x="198159" y="146562"/>
                  </a:lnTo>
                  <a:lnTo>
                    <a:pt x="210303" y="104387"/>
                  </a:lnTo>
                  <a:lnTo>
                    <a:pt x="210131" y="66024"/>
                  </a:lnTo>
                  <a:lnTo>
                    <a:pt x="202416" y="46502"/>
                  </a:lnTo>
                  <a:lnTo>
                    <a:pt x="197082" y="38020"/>
                  </a:lnTo>
                  <a:lnTo>
                    <a:pt x="181798" y="25477"/>
                  </a:lnTo>
                  <a:lnTo>
                    <a:pt x="1443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860661" y="76158"/>
            <a:ext cx="2909786" cy="481853"/>
            <a:chOff x="6860661" y="76158"/>
            <a:chExt cx="2909786" cy="481853"/>
          </a:xfrm>
        </p:grpSpPr>
        <p:sp>
          <p:nvSpPr>
            <p:cNvPr id="67" name="Freeform 66"/>
            <p:cNvSpPr/>
            <p:nvPr/>
          </p:nvSpPr>
          <p:spPr>
            <a:xfrm>
              <a:off x="6860661" y="76158"/>
              <a:ext cx="213064" cy="348897"/>
            </a:xfrm>
            <a:custGeom>
              <a:avLst/>
              <a:gdLst/>
              <a:ahLst/>
              <a:cxnLst/>
              <a:rect l="0" t="0" r="0" b="0"/>
              <a:pathLst>
                <a:path w="213064" h="348897">
                  <a:moveTo>
                    <a:pt x="193432" y="39655"/>
                  </a:moveTo>
                  <a:lnTo>
                    <a:pt x="169385" y="30080"/>
                  </a:lnTo>
                  <a:lnTo>
                    <a:pt x="128249" y="5841"/>
                  </a:lnTo>
                  <a:lnTo>
                    <a:pt x="92490" y="0"/>
                  </a:lnTo>
                  <a:lnTo>
                    <a:pt x="57848" y="3859"/>
                  </a:lnTo>
                  <a:lnTo>
                    <a:pt x="39196" y="12437"/>
                  </a:lnTo>
                  <a:lnTo>
                    <a:pt x="30947" y="18000"/>
                  </a:lnTo>
                  <a:lnTo>
                    <a:pt x="18661" y="33540"/>
                  </a:lnTo>
                  <a:lnTo>
                    <a:pt x="1241" y="72112"/>
                  </a:lnTo>
                  <a:lnTo>
                    <a:pt x="0" y="92685"/>
                  </a:lnTo>
                  <a:lnTo>
                    <a:pt x="4516" y="112357"/>
                  </a:lnTo>
                  <a:lnTo>
                    <a:pt x="14324" y="128899"/>
                  </a:lnTo>
                  <a:lnTo>
                    <a:pt x="29600" y="140930"/>
                  </a:lnTo>
                  <a:lnTo>
                    <a:pt x="38587" y="145776"/>
                  </a:lnTo>
                  <a:lnTo>
                    <a:pt x="57932" y="148041"/>
                  </a:lnTo>
                  <a:lnTo>
                    <a:pt x="116620" y="146518"/>
                  </a:lnTo>
                  <a:lnTo>
                    <a:pt x="150396" y="154636"/>
                  </a:lnTo>
                  <a:lnTo>
                    <a:pt x="190130" y="177748"/>
                  </a:lnTo>
                  <a:lnTo>
                    <a:pt x="198249" y="184359"/>
                  </a:lnTo>
                  <a:lnTo>
                    <a:pt x="207271" y="204184"/>
                  </a:lnTo>
                  <a:lnTo>
                    <a:pt x="213063" y="255038"/>
                  </a:lnTo>
                  <a:lnTo>
                    <a:pt x="208478" y="290646"/>
                  </a:lnTo>
                  <a:lnTo>
                    <a:pt x="194120" y="317833"/>
                  </a:lnTo>
                  <a:lnTo>
                    <a:pt x="178531" y="330186"/>
                  </a:lnTo>
                  <a:lnTo>
                    <a:pt x="139926" y="347648"/>
                  </a:lnTo>
                  <a:lnTo>
                    <a:pt x="119349" y="348896"/>
                  </a:lnTo>
                  <a:lnTo>
                    <a:pt x="77543" y="340166"/>
                  </a:lnTo>
                  <a:lnTo>
                    <a:pt x="51600" y="324967"/>
                  </a:lnTo>
                  <a:lnTo>
                    <a:pt x="3919" y="281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72102" y="136870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6998" y="159756"/>
                  </a:lnTo>
                  <a:lnTo>
                    <a:pt x="9239" y="216087"/>
                  </a:lnTo>
                  <a:lnTo>
                    <a:pt x="16615" y="262222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85679" y="231626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14311" y="3120"/>
                  </a:lnTo>
                  <a:lnTo>
                    <a:pt x="59364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54568" y="284269"/>
              <a:ext cx="119327" cy="158322"/>
            </a:xfrm>
            <a:custGeom>
              <a:avLst/>
              <a:gdLst/>
              <a:ahLst/>
              <a:cxnLst/>
              <a:rect l="0" t="0" r="0" b="0"/>
              <a:pathLst>
                <a:path w="119327" h="158322">
                  <a:moveTo>
                    <a:pt x="10095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5998" y="123740"/>
                  </a:lnTo>
                  <a:lnTo>
                    <a:pt x="10873" y="135136"/>
                  </a:lnTo>
                  <a:lnTo>
                    <a:pt x="25648" y="150917"/>
                  </a:lnTo>
                  <a:lnTo>
                    <a:pt x="34502" y="156764"/>
                  </a:lnTo>
                  <a:lnTo>
                    <a:pt x="43914" y="158321"/>
                  </a:lnTo>
                  <a:lnTo>
                    <a:pt x="63730" y="153813"/>
                  </a:lnTo>
                  <a:lnTo>
                    <a:pt x="81116" y="140891"/>
                  </a:lnTo>
                  <a:lnTo>
                    <a:pt x="95472" y="123450"/>
                  </a:lnTo>
                  <a:lnTo>
                    <a:pt x="118116" y="67729"/>
                  </a:lnTo>
                  <a:lnTo>
                    <a:pt x="119326" y="44140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25484" y="147449"/>
              <a:ext cx="112921" cy="297554"/>
            </a:xfrm>
            <a:custGeom>
              <a:avLst/>
              <a:gdLst/>
              <a:ahLst/>
              <a:cxnLst/>
              <a:rect l="0" t="0" r="0" b="0"/>
              <a:pathLst>
                <a:path w="112921" h="297554">
                  <a:moveTo>
                    <a:pt x="91863" y="231576"/>
                  </a:moveTo>
                  <a:lnTo>
                    <a:pt x="77209" y="178549"/>
                  </a:lnTo>
                  <a:lnTo>
                    <a:pt x="70395" y="171658"/>
                  </a:lnTo>
                  <a:lnTo>
                    <a:pt x="50347" y="164002"/>
                  </a:lnTo>
                  <a:lnTo>
                    <a:pt x="40788" y="165470"/>
                  </a:lnTo>
                  <a:lnTo>
                    <a:pt x="23930" y="176459"/>
                  </a:lnTo>
                  <a:lnTo>
                    <a:pt x="6873" y="202377"/>
                  </a:lnTo>
                  <a:lnTo>
                    <a:pt x="0" y="237873"/>
                  </a:lnTo>
                  <a:lnTo>
                    <a:pt x="3554" y="278026"/>
                  </a:lnTo>
                  <a:lnTo>
                    <a:pt x="9593" y="287109"/>
                  </a:lnTo>
                  <a:lnTo>
                    <a:pt x="18299" y="293165"/>
                  </a:lnTo>
                  <a:lnTo>
                    <a:pt x="28782" y="297202"/>
                  </a:lnTo>
                  <a:lnTo>
                    <a:pt x="38111" y="297553"/>
                  </a:lnTo>
                  <a:lnTo>
                    <a:pt x="54716" y="291705"/>
                  </a:lnTo>
                  <a:lnTo>
                    <a:pt x="77217" y="269669"/>
                  </a:lnTo>
                  <a:lnTo>
                    <a:pt x="93113" y="229735"/>
                  </a:lnTo>
                  <a:lnTo>
                    <a:pt x="99642" y="180858"/>
                  </a:lnTo>
                  <a:lnTo>
                    <a:pt x="101848" y="120346"/>
                  </a:lnTo>
                  <a:lnTo>
                    <a:pt x="99165" y="60213"/>
                  </a:lnTo>
                  <a:lnTo>
                    <a:pt x="87716" y="3535"/>
                  </a:lnTo>
                  <a:lnTo>
                    <a:pt x="85589" y="0"/>
                  </a:lnTo>
                  <a:lnTo>
                    <a:pt x="84170" y="2323"/>
                  </a:lnTo>
                  <a:lnTo>
                    <a:pt x="81708" y="60573"/>
                  </a:lnTo>
                  <a:lnTo>
                    <a:pt x="84528" y="124055"/>
                  </a:lnTo>
                  <a:lnTo>
                    <a:pt x="90414" y="182002"/>
                  </a:lnTo>
                  <a:lnTo>
                    <a:pt x="99983" y="237338"/>
                  </a:lnTo>
                  <a:lnTo>
                    <a:pt x="112920" y="284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72270" y="268180"/>
              <a:ext cx="117985" cy="184546"/>
            </a:xfrm>
            <a:custGeom>
              <a:avLst/>
              <a:gdLst/>
              <a:ahLst/>
              <a:cxnLst/>
              <a:rect l="0" t="0" r="0" b="0"/>
              <a:pathLst>
                <a:path w="117985" h="184546">
                  <a:moveTo>
                    <a:pt x="29305" y="100317"/>
                  </a:moveTo>
                  <a:lnTo>
                    <a:pt x="83180" y="81189"/>
                  </a:lnTo>
                  <a:lnTo>
                    <a:pt x="103552" y="69979"/>
                  </a:lnTo>
                  <a:lnTo>
                    <a:pt x="110388" y="61374"/>
                  </a:lnTo>
                  <a:lnTo>
                    <a:pt x="117984" y="39335"/>
                  </a:lnTo>
                  <a:lnTo>
                    <a:pt x="117670" y="29247"/>
                  </a:lnTo>
                  <a:lnTo>
                    <a:pt x="111082" y="11798"/>
                  </a:lnTo>
                  <a:lnTo>
                    <a:pt x="103711" y="6210"/>
                  </a:lnTo>
                  <a:lnTo>
                    <a:pt x="83041" y="0"/>
                  </a:lnTo>
                  <a:lnTo>
                    <a:pt x="73318" y="683"/>
                  </a:lnTo>
                  <a:lnTo>
                    <a:pt x="56275" y="7682"/>
                  </a:lnTo>
                  <a:lnTo>
                    <a:pt x="33526" y="30366"/>
                  </a:lnTo>
                  <a:lnTo>
                    <a:pt x="9266" y="79754"/>
                  </a:lnTo>
                  <a:lnTo>
                    <a:pt x="1140" y="114111"/>
                  </a:lnTo>
                  <a:lnTo>
                    <a:pt x="0" y="127061"/>
                  </a:lnTo>
                  <a:lnTo>
                    <a:pt x="4972" y="147688"/>
                  </a:lnTo>
                  <a:lnTo>
                    <a:pt x="9573" y="156464"/>
                  </a:lnTo>
                  <a:lnTo>
                    <a:pt x="24044" y="169335"/>
                  </a:lnTo>
                  <a:lnTo>
                    <a:pt x="45684" y="180038"/>
                  </a:lnTo>
                  <a:lnTo>
                    <a:pt x="60891" y="184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09015" y="304919"/>
              <a:ext cx="127659" cy="147807"/>
            </a:xfrm>
            <a:custGeom>
              <a:avLst/>
              <a:gdLst/>
              <a:ahLst/>
              <a:cxnLst/>
              <a:rect l="0" t="0" r="0" b="0"/>
              <a:pathLst>
                <a:path w="127659" h="147807">
                  <a:moveTo>
                    <a:pt x="8373" y="53049"/>
                  </a:moveTo>
                  <a:lnTo>
                    <a:pt x="2784" y="69817"/>
                  </a:lnTo>
                  <a:lnTo>
                    <a:pt x="3159" y="87408"/>
                  </a:lnTo>
                  <a:lnTo>
                    <a:pt x="7686" y="136689"/>
                  </a:lnTo>
                  <a:lnTo>
                    <a:pt x="8068" y="128437"/>
                  </a:lnTo>
                  <a:lnTo>
                    <a:pt x="0" y="72018"/>
                  </a:lnTo>
                  <a:lnTo>
                    <a:pt x="1143" y="46272"/>
                  </a:lnTo>
                  <a:lnTo>
                    <a:pt x="9449" y="23131"/>
                  </a:lnTo>
                  <a:lnTo>
                    <a:pt x="17280" y="14387"/>
                  </a:lnTo>
                  <a:lnTo>
                    <a:pt x="38457" y="1551"/>
                  </a:lnTo>
                  <a:lnTo>
                    <a:pt x="49487" y="0"/>
                  </a:lnTo>
                  <a:lnTo>
                    <a:pt x="71100" y="4515"/>
                  </a:lnTo>
                  <a:lnTo>
                    <a:pt x="79437" y="10165"/>
                  </a:lnTo>
                  <a:lnTo>
                    <a:pt x="116537" y="58369"/>
                  </a:lnTo>
                  <a:lnTo>
                    <a:pt x="125856" y="81540"/>
                  </a:lnTo>
                  <a:lnTo>
                    <a:pt x="127658" y="104316"/>
                  </a:lnTo>
                  <a:lnTo>
                    <a:pt x="124187" y="147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85845" y="11581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93" y="137662"/>
                  </a:lnTo>
                  <a:lnTo>
                    <a:pt x="57" y="186628"/>
                  </a:lnTo>
                  <a:lnTo>
                    <a:pt x="11" y="245095"/>
                  </a:lnTo>
                  <a:lnTo>
                    <a:pt x="1" y="30330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80559" y="22109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1" y="0"/>
                  </a:lnTo>
                  <a:lnTo>
                    <a:pt x="50300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80764" y="263212"/>
              <a:ext cx="147411" cy="141958"/>
            </a:xfrm>
            <a:custGeom>
              <a:avLst/>
              <a:gdLst/>
              <a:ahLst/>
              <a:cxnLst/>
              <a:rect l="0" t="0" r="0" b="0"/>
              <a:pathLst>
                <a:path w="147411" h="141958">
                  <a:moveTo>
                    <a:pt x="84065" y="0"/>
                  </a:moveTo>
                  <a:lnTo>
                    <a:pt x="25448" y="0"/>
                  </a:lnTo>
                  <a:lnTo>
                    <a:pt x="15741" y="3509"/>
                  </a:lnTo>
                  <a:lnTo>
                    <a:pt x="1836" y="16768"/>
                  </a:lnTo>
                  <a:lnTo>
                    <a:pt x="0" y="24047"/>
                  </a:lnTo>
                  <a:lnTo>
                    <a:pt x="1115" y="31239"/>
                  </a:lnTo>
                  <a:lnTo>
                    <a:pt x="4198" y="38373"/>
                  </a:lnTo>
                  <a:lnTo>
                    <a:pt x="16983" y="49420"/>
                  </a:lnTo>
                  <a:lnTo>
                    <a:pt x="74117" y="73417"/>
                  </a:lnTo>
                  <a:lnTo>
                    <a:pt x="125086" y="92380"/>
                  </a:lnTo>
                  <a:lnTo>
                    <a:pt x="141681" y="103839"/>
                  </a:lnTo>
                  <a:lnTo>
                    <a:pt x="145872" y="111340"/>
                  </a:lnTo>
                  <a:lnTo>
                    <a:pt x="147410" y="129033"/>
                  </a:lnTo>
                  <a:lnTo>
                    <a:pt x="142672" y="135155"/>
                  </a:lnTo>
                  <a:lnTo>
                    <a:pt x="124931" y="141957"/>
                  </a:lnTo>
                  <a:lnTo>
                    <a:pt x="94223" y="140197"/>
                  </a:lnTo>
                  <a:lnTo>
                    <a:pt x="5247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04528" y="212900"/>
              <a:ext cx="159441" cy="171976"/>
            </a:xfrm>
            <a:custGeom>
              <a:avLst/>
              <a:gdLst/>
              <a:ahLst/>
              <a:cxnLst/>
              <a:rect l="0" t="0" r="0" b="0"/>
              <a:pathLst>
                <a:path w="159441" h="171976">
                  <a:moveTo>
                    <a:pt x="134083" y="29255"/>
                  </a:moveTo>
                  <a:lnTo>
                    <a:pt x="116103" y="13614"/>
                  </a:lnTo>
                  <a:lnTo>
                    <a:pt x="99186" y="5536"/>
                  </a:lnTo>
                  <a:lnTo>
                    <a:pt x="64342" y="0"/>
                  </a:lnTo>
                  <a:lnTo>
                    <a:pt x="29971" y="3949"/>
                  </a:lnTo>
                  <a:lnTo>
                    <a:pt x="11382" y="15668"/>
                  </a:lnTo>
                  <a:lnTo>
                    <a:pt x="3149" y="23707"/>
                  </a:lnTo>
                  <a:lnTo>
                    <a:pt x="0" y="31405"/>
                  </a:lnTo>
                  <a:lnTo>
                    <a:pt x="241" y="38877"/>
                  </a:lnTo>
                  <a:lnTo>
                    <a:pt x="2741" y="46198"/>
                  </a:lnTo>
                  <a:lnTo>
                    <a:pt x="14878" y="57452"/>
                  </a:lnTo>
                  <a:lnTo>
                    <a:pt x="71539" y="81600"/>
                  </a:lnTo>
                  <a:lnTo>
                    <a:pt x="134138" y="106048"/>
                  </a:lnTo>
                  <a:lnTo>
                    <a:pt x="144648" y="112036"/>
                  </a:lnTo>
                  <a:lnTo>
                    <a:pt x="151655" y="120707"/>
                  </a:lnTo>
                  <a:lnTo>
                    <a:pt x="159440" y="142820"/>
                  </a:lnTo>
                  <a:lnTo>
                    <a:pt x="158007" y="151758"/>
                  </a:lnTo>
                  <a:lnTo>
                    <a:pt x="153542" y="158887"/>
                  </a:lnTo>
                  <a:lnTo>
                    <a:pt x="147056" y="164809"/>
                  </a:lnTo>
                  <a:lnTo>
                    <a:pt x="124251" y="171390"/>
                  </a:lnTo>
                  <a:lnTo>
                    <a:pt x="84767" y="171975"/>
                  </a:lnTo>
                  <a:lnTo>
                    <a:pt x="27921" y="158306"/>
                  </a:lnTo>
                  <a:lnTo>
                    <a:pt x="18270" y="155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96193" y="273740"/>
              <a:ext cx="117124" cy="137355"/>
            </a:xfrm>
            <a:custGeom>
              <a:avLst/>
              <a:gdLst/>
              <a:ahLst/>
              <a:cxnLst/>
              <a:rect l="0" t="0" r="0" b="0"/>
              <a:pathLst>
                <a:path w="117124" h="13735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3" y="90659"/>
                  </a:lnTo>
                  <a:lnTo>
                    <a:pt x="22197" y="117069"/>
                  </a:lnTo>
                  <a:lnTo>
                    <a:pt x="34807" y="132360"/>
                  </a:lnTo>
                  <a:lnTo>
                    <a:pt x="42615" y="136203"/>
                  </a:lnTo>
                  <a:lnTo>
                    <a:pt x="60649" y="137354"/>
                  </a:lnTo>
                  <a:lnTo>
                    <a:pt x="77244" y="130847"/>
                  </a:lnTo>
                  <a:lnTo>
                    <a:pt x="84944" y="125836"/>
                  </a:lnTo>
                  <a:lnTo>
                    <a:pt x="106961" y="96426"/>
                  </a:lnTo>
                  <a:lnTo>
                    <a:pt x="117123" y="58077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70238" y="263212"/>
              <a:ext cx="105286" cy="142403"/>
            </a:xfrm>
            <a:custGeom>
              <a:avLst/>
              <a:gdLst/>
              <a:ahLst/>
              <a:cxnLst/>
              <a:rect l="0" t="0" r="0" b="0"/>
              <a:pathLst>
                <a:path w="105286" h="142403">
                  <a:moveTo>
                    <a:pt x="0" y="31585"/>
                  </a:moveTo>
                  <a:lnTo>
                    <a:pt x="17958" y="85460"/>
                  </a:lnTo>
                  <a:lnTo>
                    <a:pt x="35150" y="137033"/>
                  </a:lnTo>
                  <a:lnTo>
                    <a:pt x="35132" y="141658"/>
                  </a:lnTo>
                  <a:lnTo>
                    <a:pt x="32780" y="142402"/>
                  </a:lnTo>
                  <a:lnTo>
                    <a:pt x="28872" y="140558"/>
                  </a:lnTo>
                  <a:lnTo>
                    <a:pt x="21411" y="129151"/>
                  </a:lnTo>
                  <a:lnTo>
                    <a:pt x="15365" y="111213"/>
                  </a:lnTo>
                  <a:lnTo>
                    <a:pt x="13132" y="75976"/>
                  </a:lnTo>
                  <a:lnTo>
                    <a:pt x="16755" y="53654"/>
                  </a:lnTo>
                  <a:lnTo>
                    <a:pt x="25384" y="35155"/>
                  </a:lnTo>
                  <a:lnTo>
                    <a:pt x="30961" y="26946"/>
                  </a:lnTo>
                  <a:lnTo>
                    <a:pt x="46516" y="14706"/>
                  </a:lnTo>
                  <a:lnTo>
                    <a:pt x="55577" y="9804"/>
                  </a:lnTo>
                  <a:lnTo>
                    <a:pt x="75005" y="7477"/>
                  </a:lnTo>
                  <a:lnTo>
                    <a:pt x="91827" y="8002"/>
                  </a:lnTo>
                  <a:lnTo>
                    <a:pt x="96313" y="65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75523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17637" y="231626"/>
              <a:ext cx="73701" cy="154022"/>
            </a:xfrm>
            <a:custGeom>
              <a:avLst/>
              <a:gdLst/>
              <a:ahLst/>
              <a:cxnLst/>
              <a:rect l="0" t="0" r="0" b="0"/>
              <a:pathLst>
                <a:path w="73701" h="154022">
                  <a:moveTo>
                    <a:pt x="0" y="42114"/>
                  </a:moveTo>
                  <a:lnTo>
                    <a:pt x="17958" y="103225"/>
                  </a:lnTo>
                  <a:lnTo>
                    <a:pt x="29368" y="135091"/>
                  </a:lnTo>
                  <a:lnTo>
                    <a:pt x="40738" y="152067"/>
                  </a:lnTo>
                  <a:lnTo>
                    <a:pt x="47046" y="154021"/>
                  </a:lnTo>
                  <a:lnTo>
                    <a:pt x="53591" y="151814"/>
                  </a:lnTo>
                  <a:lnTo>
                    <a:pt x="60294" y="146833"/>
                  </a:lnTo>
                  <a:lnTo>
                    <a:pt x="67742" y="128820"/>
                  </a:lnTo>
                  <a:lnTo>
                    <a:pt x="72915" y="65621"/>
                  </a:lnTo>
                  <a:lnTo>
                    <a:pt x="73545" y="1967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054507" y="239574"/>
              <a:ext cx="142522" cy="160509"/>
            </a:xfrm>
            <a:custGeom>
              <a:avLst/>
              <a:gdLst/>
              <a:ahLst/>
              <a:cxnLst/>
              <a:rect l="0" t="0" r="0" b="0"/>
              <a:pathLst>
                <a:path w="142522" h="160509">
                  <a:moveTo>
                    <a:pt x="0" y="23638"/>
                  </a:moveTo>
                  <a:lnTo>
                    <a:pt x="17981" y="47685"/>
                  </a:lnTo>
                  <a:lnTo>
                    <a:pt x="45492" y="67938"/>
                  </a:lnTo>
                  <a:lnTo>
                    <a:pt x="69743" y="77642"/>
                  </a:lnTo>
                  <a:lnTo>
                    <a:pt x="92998" y="79615"/>
                  </a:lnTo>
                  <a:lnTo>
                    <a:pt x="113862" y="75423"/>
                  </a:lnTo>
                  <a:lnTo>
                    <a:pt x="130934" y="65761"/>
                  </a:lnTo>
                  <a:lnTo>
                    <a:pt x="136423" y="57569"/>
                  </a:lnTo>
                  <a:lnTo>
                    <a:pt x="142521" y="35989"/>
                  </a:lnTo>
                  <a:lnTo>
                    <a:pt x="140637" y="27193"/>
                  </a:lnTo>
                  <a:lnTo>
                    <a:pt x="135873" y="20158"/>
                  </a:lnTo>
                  <a:lnTo>
                    <a:pt x="121220" y="9223"/>
                  </a:lnTo>
                  <a:lnTo>
                    <a:pt x="103009" y="464"/>
                  </a:lnTo>
                  <a:lnTo>
                    <a:pt x="94409" y="0"/>
                  </a:lnTo>
                  <a:lnTo>
                    <a:pt x="78615" y="5723"/>
                  </a:lnTo>
                  <a:lnTo>
                    <a:pt x="56569" y="22099"/>
                  </a:lnTo>
                  <a:lnTo>
                    <a:pt x="40808" y="47359"/>
                  </a:lnTo>
                  <a:lnTo>
                    <a:pt x="34318" y="82659"/>
                  </a:lnTo>
                  <a:lnTo>
                    <a:pt x="39040" y="106021"/>
                  </a:lnTo>
                  <a:lnTo>
                    <a:pt x="54851" y="135785"/>
                  </a:lnTo>
                  <a:lnTo>
                    <a:pt x="61135" y="144026"/>
                  </a:lnTo>
                  <a:lnTo>
                    <a:pt x="80594" y="153183"/>
                  </a:lnTo>
                  <a:lnTo>
                    <a:pt x="126343" y="160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244021" y="30532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20243" y="4396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33492" y="294797"/>
              <a:ext cx="126343" cy="263214"/>
            </a:xfrm>
            <a:custGeom>
              <a:avLst/>
              <a:gdLst/>
              <a:ahLst/>
              <a:cxnLst/>
              <a:rect l="0" t="0" r="0" b="0"/>
              <a:pathLst>
                <a:path w="126343" h="263214">
                  <a:moveTo>
                    <a:pt x="126342" y="0"/>
                  </a:moveTo>
                  <a:lnTo>
                    <a:pt x="107214" y="53875"/>
                  </a:lnTo>
                  <a:lnTo>
                    <a:pt x="76979" y="115922"/>
                  </a:lnTo>
                  <a:lnTo>
                    <a:pt x="46681" y="178994"/>
                  </a:lnTo>
                  <a:lnTo>
                    <a:pt x="28675" y="21798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98843" y="273067"/>
              <a:ext cx="131107" cy="148073"/>
            </a:xfrm>
            <a:custGeom>
              <a:avLst/>
              <a:gdLst/>
              <a:ahLst/>
              <a:cxnLst/>
              <a:rect l="0" t="0" r="0" b="0"/>
              <a:pathLst>
                <a:path w="131107" h="148073">
                  <a:moveTo>
                    <a:pt x="3105" y="84901"/>
                  </a:moveTo>
                  <a:lnTo>
                    <a:pt x="40583" y="93235"/>
                  </a:lnTo>
                  <a:lnTo>
                    <a:pt x="75431" y="91660"/>
                  </a:lnTo>
                  <a:lnTo>
                    <a:pt x="96082" y="85566"/>
                  </a:lnTo>
                  <a:lnTo>
                    <a:pt x="113058" y="75058"/>
                  </a:lnTo>
                  <a:lnTo>
                    <a:pt x="125283" y="59470"/>
                  </a:lnTo>
                  <a:lnTo>
                    <a:pt x="130180" y="50399"/>
                  </a:lnTo>
                  <a:lnTo>
                    <a:pt x="131106" y="42013"/>
                  </a:lnTo>
                  <a:lnTo>
                    <a:pt x="125895" y="26455"/>
                  </a:lnTo>
                  <a:lnTo>
                    <a:pt x="104218" y="4543"/>
                  </a:lnTo>
                  <a:lnTo>
                    <a:pt x="95080" y="914"/>
                  </a:lnTo>
                  <a:lnTo>
                    <a:pt x="75568" y="0"/>
                  </a:lnTo>
                  <a:lnTo>
                    <a:pt x="44852" y="11652"/>
                  </a:lnTo>
                  <a:lnTo>
                    <a:pt x="19114" y="29923"/>
                  </a:lnTo>
                  <a:lnTo>
                    <a:pt x="2259" y="55743"/>
                  </a:lnTo>
                  <a:lnTo>
                    <a:pt x="0" y="78571"/>
                  </a:lnTo>
                  <a:lnTo>
                    <a:pt x="4065" y="103145"/>
                  </a:lnTo>
                  <a:lnTo>
                    <a:pt x="13670" y="125765"/>
                  </a:lnTo>
                  <a:lnTo>
                    <a:pt x="21847" y="133201"/>
                  </a:lnTo>
                  <a:lnTo>
                    <a:pt x="43410" y="141463"/>
                  </a:lnTo>
                  <a:lnTo>
                    <a:pt x="87333" y="148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541240" y="140665"/>
              <a:ext cx="134450" cy="273846"/>
            </a:xfrm>
            <a:custGeom>
              <a:avLst/>
              <a:gdLst/>
              <a:ahLst/>
              <a:cxnLst/>
              <a:rect l="0" t="0" r="0" b="0"/>
              <a:pathLst>
                <a:path w="134450" h="273846">
                  <a:moveTo>
                    <a:pt x="102864" y="227832"/>
                  </a:moveTo>
                  <a:lnTo>
                    <a:pt x="108453" y="211064"/>
                  </a:lnTo>
                  <a:lnTo>
                    <a:pt x="108077" y="193474"/>
                  </a:lnTo>
                  <a:lnTo>
                    <a:pt x="102841" y="175127"/>
                  </a:lnTo>
                  <a:lnTo>
                    <a:pt x="92715" y="159174"/>
                  </a:lnTo>
                  <a:lnTo>
                    <a:pt x="77296" y="147404"/>
                  </a:lnTo>
                  <a:lnTo>
                    <a:pt x="68271" y="142628"/>
                  </a:lnTo>
                  <a:lnTo>
                    <a:pt x="48885" y="140441"/>
                  </a:lnTo>
                  <a:lnTo>
                    <a:pt x="38802" y="141495"/>
                  </a:lnTo>
                  <a:lnTo>
                    <a:pt x="30910" y="145708"/>
                  </a:lnTo>
                  <a:lnTo>
                    <a:pt x="19021" y="159747"/>
                  </a:lnTo>
                  <a:lnTo>
                    <a:pt x="5752" y="187381"/>
                  </a:lnTo>
                  <a:lnTo>
                    <a:pt x="0" y="223386"/>
                  </a:lnTo>
                  <a:lnTo>
                    <a:pt x="4894" y="246913"/>
                  </a:lnTo>
                  <a:lnTo>
                    <a:pt x="9474" y="258100"/>
                  </a:lnTo>
                  <a:lnTo>
                    <a:pt x="17207" y="265558"/>
                  </a:lnTo>
                  <a:lnTo>
                    <a:pt x="38278" y="273845"/>
                  </a:lnTo>
                  <a:lnTo>
                    <a:pt x="48108" y="272545"/>
                  </a:lnTo>
                  <a:lnTo>
                    <a:pt x="65269" y="261743"/>
                  </a:lnTo>
                  <a:lnTo>
                    <a:pt x="88085" y="235930"/>
                  </a:lnTo>
                  <a:lnTo>
                    <a:pt x="112369" y="173945"/>
                  </a:lnTo>
                  <a:lnTo>
                    <a:pt x="127227" y="118792"/>
                  </a:lnTo>
                  <a:lnTo>
                    <a:pt x="133022" y="62837"/>
                  </a:lnTo>
                  <a:lnTo>
                    <a:pt x="131686" y="23097"/>
                  </a:lnTo>
                  <a:lnTo>
                    <a:pt x="123082" y="3867"/>
                  </a:lnTo>
                  <a:lnTo>
                    <a:pt x="117513" y="143"/>
                  </a:lnTo>
                  <a:lnTo>
                    <a:pt x="111459" y="0"/>
                  </a:lnTo>
                  <a:lnTo>
                    <a:pt x="105085" y="2245"/>
                  </a:lnTo>
                  <a:lnTo>
                    <a:pt x="100835" y="9590"/>
                  </a:lnTo>
                  <a:lnTo>
                    <a:pt x="94014" y="60287"/>
                  </a:lnTo>
                  <a:lnTo>
                    <a:pt x="86490" y="123620"/>
                  </a:lnTo>
                  <a:lnTo>
                    <a:pt x="91253" y="170568"/>
                  </a:lnTo>
                  <a:lnTo>
                    <a:pt x="101244" y="218014"/>
                  </a:lnTo>
                  <a:lnTo>
                    <a:pt x="117331" y="246110"/>
                  </a:lnTo>
                  <a:lnTo>
                    <a:pt x="134449" y="259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59917" y="231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738860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24015" y="1105492"/>
            <a:ext cx="5137391" cy="591783"/>
            <a:chOff x="524015" y="1105492"/>
            <a:chExt cx="5137391" cy="591783"/>
          </a:xfrm>
        </p:grpSpPr>
        <p:sp>
          <p:nvSpPr>
            <p:cNvPr id="90" name="Freeform 89"/>
            <p:cNvSpPr/>
            <p:nvPr/>
          </p:nvSpPr>
          <p:spPr>
            <a:xfrm>
              <a:off x="524015" y="1118608"/>
              <a:ext cx="310575" cy="474473"/>
            </a:xfrm>
            <a:custGeom>
              <a:avLst/>
              <a:gdLst/>
              <a:ahLst/>
              <a:cxnLst/>
              <a:rect l="0" t="0" r="0" b="0"/>
              <a:pathLst>
                <a:path w="310575" h="474473">
                  <a:moveTo>
                    <a:pt x="223508" y="50055"/>
                  </a:moveTo>
                  <a:lnTo>
                    <a:pt x="186421" y="15308"/>
                  </a:lnTo>
                  <a:lnTo>
                    <a:pt x="168420" y="6146"/>
                  </a:lnTo>
                  <a:lnTo>
                    <a:pt x="127377" y="0"/>
                  </a:lnTo>
                  <a:lnTo>
                    <a:pt x="89350" y="3768"/>
                  </a:lnTo>
                  <a:lnTo>
                    <a:pt x="34352" y="30297"/>
                  </a:lnTo>
                  <a:lnTo>
                    <a:pt x="15436" y="44783"/>
                  </a:lnTo>
                  <a:lnTo>
                    <a:pt x="3130" y="62920"/>
                  </a:lnTo>
                  <a:lnTo>
                    <a:pt x="0" y="85798"/>
                  </a:lnTo>
                  <a:lnTo>
                    <a:pt x="3678" y="109225"/>
                  </a:lnTo>
                  <a:lnTo>
                    <a:pt x="18903" y="135567"/>
                  </a:lnTo>
                  <a:lnTo>
                    <a:pt x="31577" y="150841"/>
                  </a:lnTo>
                  <a:lnTo>
                    <a:pt x="57455" y="167005"/>
                  </a:lnTo>
                  <a:lnTo>
                    <a:pt x="80296" y="169103"/>
                  </a:lnTo>
                  <a:lnTo>
                    <a:pt x="133088" y="166507"/>
                  </a:lnTo>
                  <a:lnTo>
                    <a:pt x="191107" y="177405"/>
                  </a:lnTo>
                  <a:lnTo>
                    <a:pt x="233875" y="190634"/>
                  </a:lnTo>
                  <a:lnTo>
                    <a:pt x="251902" y="203781"/>
                  </a:lnTo>
                  <a:lnTo>
                    <a:pt x="288598" y="243694"/>
                  </a:lnTo>
                  <a:lnTo>
                    <a:pt x="310574" y="298343"/>
                  </a:lnTo>
                  <a:lnTo>
                    <a:pt x="310396" y="338611"/>
                  </a:lnTo>
                  <a:lnTo>
                    <a:pt x="296633" y="396673"/>
                  </a:lnTo>
                  <a:lnTo>
                    <a:pt x="288763" y="417017"/>
                  </a:lnTo>
                  <a:lnTo>
                    <a:pt x="257953" y="456492"/>
                  </a:lnTo>
                  <a:lnTo>
                    <a:pt x="231764" y="472428"/>
                  </a:lnTo>
                  <a:lnTo>
                    <a:pt x="208850" y="474472"/>
                  </a:lnTo>
                  <a:lnTo>
                    <a:pt x="161601" y="466253"/>
                  </a:lnTo>
                  <a:lnTo>
                    <a:pt x="142961" y="453790"/>
                  </a:lnTo>
                  <a:lnTo>
                    <a:pt x="81297" y="401218"/>
                  </a:lnTo>
                  <a:lnTo>
                    <a:pt x="72566" y="390181"/>
                  </a:lnTo>
                  <a:lnTo>
                    <a:pt x="65580" y="376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33988" y="1147606"/>
              <a:ext cx="39919" cy="431669"/>
            </a:xfrm>
            <a:custGeom>
              <a:avLst/>
              <a:gdLst/>
              <a:ahLst/>
              <a:cxnLst/>
              <a:rect l="0" t="0" r="0" b="0"/>
              <a:pathLst>
                <a:path w="39919" h="43166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26720"/>
                  </a:lnTo>
                  <a:lnTo>
                    <a:pt x="7937" y="176627"/>
                  </a:lnTo>
                  <a:lnTo>
                    <a:pt x="15490" y="231421"/>
                  </a:lnTo>
                  <a:lnTo>
                    <a:pt x="19032" y="279269"/>
                  </a:lnTo>
                  <a:lnTo>
                    <a:pt x="24631" y="329321"/>
                  </a:lnTo>
                  <a:lnTo>
                    <a:pt x="23467" y="385629"/>
                  </a:lnTo>
                  <a:lnTo>
                    <a:pt x="30755" y="413737"/>
                  </a:lnTo>
                  <a:lnTo>
                    <a:pt x="3991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5979" y="132659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4"/>
                  </a:lnTo>
                  <a:lnTo>
                    <a:pt x="128389" y="27028"/>
                  </a:lnTo>
                  <a:lnTo>
                    <a:pt x="73410" y="30685"/>
                  </a:lnTo>
                  <a:lnTo>
                    <a:pt x="10257" y="398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91915" y="1410818"/>
              <a:ext cx="149132" cy="174186"/>
            </a:xfrm>
            <a:custGeom>
              <a:avLst/>
              <a:gdLst/>
              <a:ahLst/>
              <a:cxnLst/>
              <a:rect l="0" t="0" r="0" b="0"/>
              <a:pathLst>
                <a:path w="149132" h="174186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2587" y="136599"/>
                  </a:lnTo>
                  <a:lnTo>
                    <a:pt x="28181" y="162787"/>
                  </a:lnTo>
                  <a:lnTo>
                    <a:pt x="36773" y="168186"/>
                  </a:lnTo>
                  <a:lnTo>
                    <a:pt x="58798" y="174185"/>
                  </a:lnTo>
                  <a:lnTo>
                    <a:pt x="81065" y="170613"/>
                  </a:lnTo>
                  <a:lnTo>
                    <a:pt x="110212" y="155447"/>
                  </a:lnTo>
                  <a:lnTo>
                    <a:pt x="118366" y="149255"/>
                  </a:lnTo>
                  <a:lnTo>
                    <a:pt x="130546" y="129897"/>
                  </a:lnTo>
                  <a:lnTo>
                    <a:pt x="147898" y="79341"/>
                  </a:lnTo>
                  <a:lnTo>
                    <a:pt x="149131" y="55150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06874" y="1255604"/>
              <a:ext cx="288991" cy="353530"/>
            </a:xfrm>
            <a:custGeom>
              <a:avLst/>
              <a:gdLst/>
              <a:ahLst/>
              <a:cxnLst/>
              <a:rect l="0" t="0" r="0" b="0"/>
              <a:pathLst>
                <a:path w="288991" h="353530">
                  <a:moveTo>
                    <a:pt x="119758" y="260499"/>
                  </a:moveTo>
                  <a:lnTo>
                    <a:pt x="125347" y="243732"/>
                  </a:lnTo>
                  <a:lnTo>
                    <a:pt x="124971" y="226141"/>
                  </a:lnTo>
                  <a:lnTo>
                    <a:pt x="119735" y="207794"/>
                  </a:lnTo>
                  <a:lnTo>
                    <a:pt x="109609" y="191841"/>
                  </a:lnTo>
                  <a:lnTo>
                    <a:pt x="94190" y="180072"/>
                  </a:lnTo>
                  <a:lnTo>
                    <a:pt x="85165" y="175295"/>
                  </a:lnTo>
                  <a:lnTo>
                    <a:pt x="65779" y="173108"/>
                  </a:lnTo>
                  <a:lnTo>
                    <a:pt x="46634" y="177205"/>
                  </a:lnTo>
                  <a:lnTo>
                    <a:pt x="30327" y="186825"/>
                  </a:lnTo>
                  <a:lnTo>
                    <a:pt x="18399" y="202019"/>
                  </a:lnTo>
                  <a:lnTo>
                    <a:pt x="1210" y="240369"/>
                  </a:lnTo>
                  <a:lnTo>
                    <a:pt x="0" y="260911"/>
                  </a:lnTo>
                  <a:lnTo>
                    <a:pt x="11830" y="320432"/>
                  </a:lnTo>
                  <a:lnTo>
                    <a:pt x="18368" y="343288"/>
                  </a:lnTo>
                  <a:lnTo>
                    <a:pt x="25258" y="349617"/>
                  </a:lnTo>
                  <a:lnTo>
                    <a:pt x="34531" y="352666"/>
                  </a:lnTo>
                  <a:lnTo>
                    <a:pt x="45392" y="353529"/>
                  </a:lnTo>
                  <a:lnTo>
                    <a:pt x="63700" y="348249"/>
                  </a:lnTo>
                  <a:lnTo>
                    <a:pt x="71857" y="343566"/>
                  </a:lnTo>
                  <a:lnTo>
                    <a:pt x="94517" y="314617"/>
                  </a:lnTo>
                  <a:lnTo>
                    <a:pt x="114729" y="262914"/>
                  </a:lnTo>
                  <a:lnTo>
                    <a:pt x="133106" y="207640"/>
                  </a:lnTo>
                  <a:lnTo>
                    <a:pt x="143238" y="178515"/>
                  </a:lnTo>
                  <a:lnTo>
                    <a:pt x="148942" y="129233"/>
                  </a:lnTo>
                  <a:lnTo>
                    <a:pt x="149462" y="78756"/>
                  </a:lnTo>
                  <a:lnTo>
                    <a:pt x="142869" y="19185"/>
                  </a:lnTo>
                  <a:lnTo>
                    <a:pt x="142185" y="4867"/>
                  </a:lnTo>
                  <a:lnTo>
                    <a:pt x="140558" y="0"/>
                  </a:lnTo>
                  <a:lnTo>
                    <a:pt x="138304" y="1435"/>
                  </a:lnTo>
                  <a:lnTo>
                    <a:pt x="135631" y="7072"/>
                  </a:lnTo>
                  <a:lnTo>
                    <a:pt x="130990" y="62671"/>
                  </a:lnTo>
                  <a:lnTo>
                    <a:pt x="130495" y="109467"/>
                  </a:lnTo>
                  <a:lnTo>
                    <a:pt x="133468" y="164666"/>
                  </a:lnTo>
                  <a:lnTo>
                    <a:pt x="138638" y="214947"/>
                  </a:lnTo>
                  <a:lnTo>
                    <a:pt x="145974" y="268269"/>
                  </a:lnTo>
                  <a:lnTo>
                    <a:pt x="150103" y="272698"/>
                  </a:lnTo>
                  <a:lnTo>
                    <a:pt x="155196" y="272141"/>
                  </a:lnTo>
                  <a:lnTo>
                    <a:pt x="216051" y="233442"/>
                  </a:lnTo>
                  <a:lnTo>
                    <a:pt x="267359" y="209421"/>
                  </a:lnTo>
                  <a:lnTo>
                    <a:pt x="282065" y="193344"/>
                  </a:lnTo>
                  <a:lnTo>
                    <a:pt x="287624" y="184144"/>
                  </a:lnTo>
                  <a:lnTo>
                    <a:pt x="288990" y="175670"/>
                  </a:lnTo>
                  <a:lnTo>
                    <a:pt x="287562" y="167682"/>
                  </a:lnTo>
                  <a:lnTo>
                    <a:pt x="284270" y="160016"/>
                  </a:lnTo>
                  <a:lnTo>
                    <a:pt x="271253" y="148380"/>
                  </a:lnTo>
                  <a:lnTo>
                    <a:pt x="262869" y="143639"/>
                  </a:lnTo>
                  <a:lnTo>
                    <a:pt x="254939" y="142818"/>
                  </a:lnTo>
                  <a:lnTo>
                    <a:pt x="239890" y="148145"/>
                  </a:lnTo>
                  <a:lnTo>
                    <a:pt x="225402" y="164550"/>
                  </a:lnTo>
                  <a:lnTo>
                    <a:pt x="202627" y="207621"/>
                  </a:lnTo>
                  <a:lnTo>
                    <a:pt x="190585" y="244962"/>
                  </a:lnTo>
                  <a:lnTo>
                    <a:pt x="189451" y="268801"/>
                  </a:lnTo>
                  <a:lnTo>
                    <a:pt x="194016" y="289925"/>
                  </a:lnTo>
                  <a:lnTo>
                    <a:pt x="203844" y="307113"/>
                  </a:lnTo>
                  <a:lnTo>
                    <a:pt x="212080" y="312632"/>
                  </a:lnTo>
                  <a:lnTo>
                    <a:pt x="267157" y="3236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37202" y="1442899"/>
              <a:ext cx="136871" cy="167962"/>
            </a:xfrm>
            <a:custGeom>
              <a:avLst/>
              <a:gdLst/>
              <a:ahLst/>
              <a:cxnLst/>
              <a:rect l="0" t="0" r="0" b="0"/>
              <a:pathLst>
                <a:path w="136871" h="167962">
                  <a:moveTo>
                    <a:pt x="0" y="41619"/>
                  </a:moveTo>
                  <a:lnTo>
                    <a:pt x="5589" y="103711"/>
                  </a:lnTo>
                  <a:lnTo>
                    <a:pt x="14654" y="141645"/>
                  </a:lnTo>
                  <a:lnTo>
                    <a:pt x="14449" y="146907"/>
                  </a:lnTo>
                  <a:lnTo>
                    <a:pt x="11972" y="146906"/>
                  </a:lnTo>
                  <a:lnTo>
                    <a:pt x="7981" y="143396"/>
                  </a:lnTo>
                  <a:lnTo>
                    <a:pt x="6490" y="137546"/>
                  </a:lnTo>
                  <a:lnTo>
                    <a:pt x="9765" y="81850"/>
                  </a:lnTo>
                  <a:lnTo>
                    <a:pt x="15891" y="38591"/>
                  </a:lnTo>
                  <a:lnTo>
                    <a:pt x="25000" y="16487"/>
                  </a:lnTo>
                  <a:lnTo>
                    <a:pt x="30705" y="7316"/>
                  </a:lnTo>
                  <a:lnTo>
                    <a:pt x="38017" y="2373"/>
                  </a:lnTo>
                  <a:lnTo>
                    <a:pt x="55501" y="0"/>
                  </a:lnTo>
                  <a:lnTo>
                    <a:pt x="74970" y="9083"/>
                  </a:lnTo>
                  <a:lnTo>
                    <a:pt x="85075" y="16419"/>
                  </a:lnTo>
                  <a:lnTo>
                    <a:pt x="99422" y="37048"/>
                  </a:lnTo>
                  <a:lnTo>
                    <a:pt x="117196" y="68730"/>
                  </a:lnTo>
                  <a:lnTo>
                    <a:pt x="123754" y="77241"/>
                  </a:lnTo>
                  <a:lnTo>
                    <a:pt x="131041" y="99175"/>
                  </a:lnTo>
                  <a:lnTo>
                    <a:pt x="135143" y="134712"/>
                  </a:lnTo>
                  <a:lnTo>
                    <a:pt x="136870" y="167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37893" y="1221305"/>
              <a:ext cx="20408" cy="389556"/>
            </a:xfrm>
            <a:custGeom>
              <a:avLst/>
              <a:gdLst/>
              <a:ahLst/>
              <a:cxnLst/>
              <a:rect l="0" t="0" r="0" b="0"/>
              <a:pathLst>
                <a:path w="20408" h="389556">
                  <a:moveTo>
                    <a:pt x="9879" y="0"/>
                  </a:moveTo>
                  <a:lnTo>
                    <a:pt x="1545" y="48931"/>
                  </a:lnTo>
                  <a:lnTo>
                    <a:pt x="0" y="103016"/>
                  </a:lnTo>
                  <a:lnTo>
                    <a:pt x="809" y="146390"/>
                  </a:lnTo>
                  <a:lnTo>
                    <a:pt x="6671" y="209101"/>
                  </a:lnTo>
                  <a:lnTo>
                    <a:pt x="8928" y="264077"/>
                  </a:lnTo>
                  <a:lnTo>
                    <a:pt x="9691" y="325168"/>
                  </a:lnTo>
                  <a:lnTo>
                    <a:pt x="12942" y="361898"/>
                  </a:lnTo>
                  <a:lnTo>
                    <a:pt x="2040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10901" y="1358176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3539" y="23719"/>
                  </a:lnTo>
                  <a:lnTo>
                    <a:pt x="120959" y="31201"/>
                  </a:lnTo>
                  <a:lnTo>
                    <a:pt x="70805" y="38360"/>
                  </a:lnTo>
                  <a:lnTo>
                    <a:pt x="20702" y="413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084642" y="1397517"/>
              <a:ext cx="188179" cy="201369"/>
            </a:xfrm>
            <a:custGeom>
              <a:avLst/>
              <a:gdLst/>
              <a:ahLst/>
              <a:cxnLst/>
              <a:rect l="0" t="0" r="0" b="0"/>
              <a:pathLst>
                <a:path w="188179" h="201369">
                  <a:moveTo>
                    <a:pt x="157928" y="13301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106370" y="2601"/>
                  </a:lnTo>
                  <a:lnTo>
                    <a:pt x="74021" y="11951"/>
                  </a:lnTo>
                  <a:lnTo>
                    <a:pt x="34768" y="35478"/>
                  </a:lnTo>
                  <a:lnTo>
                    <a:pt x="26689" y="42124"/>
                  </a:lnTo>
                  <a:lnTo>
                    <a:pt x="22472" y="50064"/>
                  </a:lnTo>
                  <a:lnTo>
                    <a:pt x="20906" y="68245"/>
                  </a:lnTo>
                  <a:lnTo>
                    <a:pt x="25636" y="74497"/>
                  </a:lnTo>
                  <a:lnTo>
                    <a:pt x="43369" y="81443"/>
                  </a:lnTo>
                  <a:lnTo>
                    <a:pt x="103255" y="97722"/>
                  </a:lnTo>
                  <a:lnTo>
                    <a:pt x="157660" y="122338"/>
                  </a:lnTo>
                  <a:lnTo>
                    <a:pt x="178866" y="131172"/>
                  </a:lnTo>
                  <a:lnTo>
                    <a:pt x="184754" y="138675"/>
                  </a:lnTo>
                  <a:lnTo>
                    <a:pt x="188178" y="159490"/>
                  </a:lnTo>
                  <a:lnTo>
                    <a:pt x="185114" y="169252"/>
                  </a:lnTo>
                  <a:lnTo>
                    <a:pt x="172350" y="186338"/>
                  </a:lnTo>
                  <a:lnTo>
                    <a:pt x="148740" y="195491"/>
                  </a:lnTo>
                  <a:lnTo>
                    <a:pt x="91512" y="201368"/>
                  </a:lnTo>
                  <a:lnTo>
                    <a:pt x="32545" y="191171"/>
                  </a:lnTo>
                  <a:lnTo>
                    <a:pt x="0" y="181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56302" y="1410818"/>
              <a:ext cx="340392" cy="185520"/>
            </a:xfrm>
            <a:custGeom>
              <a:avLst/>
              <a:gdLst/>
              <a:ahLst/>
              <a:cxnLst/>
              <a:rect l="0" t="0" r="0" b="0"/>
              <a:pathLst>
                <a:path w="340392" h="185520">
                  <a:moveTo>
                    <a:pt x="17936" y="0"/>
                  </a:moveTo>
                  <a:lnTo>
                    <a:pt x="6758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7032" y="91142"/>
                  </a:lnTo>
                  <a:lnTo>
                    <a:pt x="30769" y="146923"/>
                  </a:lnTo>
                  <a:lnTo>
                    <a:pt x="44697" y="165125"/>
                  </a:lnTo>
                  <a:lnTo>
                    <a:pt x="53324" y="173254"/>
                  </a:lnTo>
                  <a:lnTo>
                    <a:pt x="64925" y="177504"/>
                  </a:lnTo>
                  <a:lnTo>
                    <a:pt x="93412" y="179107"/>
                  </a:lnTo>
                  <a:lnTo>
                    <a:pt x="131156" y="167842"/>
                  </a:lnTo>
                  <a:lnTo>
                    <a:pt x="158977" y="144098"/>
                  </a:lnTo>
                  <a:lnTo>
                    <a:pt x="168358" y="121755"/>
                  </a:lnTo>
                  <a:lnTo>
                    <a:pt x="170860" y="109246"/>
                  </a:lnTo>
                  <a:lnTo>
                    <a:pt x="173698" y="104417"/>
                  </a:lnTo>
                  <a:lnTo>
                    <a:pt x="176759" y="104706"/>
                  </a:lnTo>
                  <a:lnTo>
                    <a:pt x="183281" y="114386"/>
                  </a:lnTo>
                  <a:lnTo>
                    <a:pt x="200119" y="146078"/>
                  </a:lnTo>
                  <a:lnTo>
                    <a:pt x="225628" y="175214"/>
                  </a:lnTo>
                  <a:lnTo>
                    <a:pt x="245554" y="183158"/>
                  </a:lnTo>
                  <a:lnTo>
                    <a:pt x="268838" y="185519"/>
                  </a:lnTo>
                  <a:lnTo>
                    <a:pt x="290885" y="182669"/>
                  </a:lnTo>
                  <a:lnTo>
                    <a:pt x="299338" y="177931"/>
                  </a:lnTo>
                  <a:lnTo>
                    <a:pt x="331059" y="135346"/>
                  </a:lnTo>
                  <a:lnTo>
                    <a:pt x="340391" y="99244"/>
                  </a:lnTo>
                  <a:lnTo>
                    <a:pt x="335469" y="48944"/>
                  </a:lnTo>
                  <a:lnTo>
                    <a:pt x="333791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86313" y="1463461"/>
              <a:ext cx="19594" cy="147400"/>
            </a:xfrm>
            <a:custGeom>
              <a:avLst/>
              <a:gdLst/>
              <a:ahLst/>
              <a:cxnLst/>
              <a:rect l="0" t="0" r="0" b="0"/>
              <a:pathLst>
                <a:path w="19594" h="147400">
                  <a:moveTo>
                    <a:pt x="9065" y="0"/>
                  </a:moveTo>
                  <a:lnTo>
                    <a:pt x="0" y="58617"/>
                  </a:lnTo>
                  <a:lnTo>
                    <a:pt x="10182" y="115213"/>
                  </a:lnTo>
                  <a:lnTo>
                    <a:pt x="1959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95378" y="1358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06598" y="1316062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8" y="163232"/>
                  </a:lnTo>
                  <a:lnTo>
                    <a:pt x="8928" y="225179"/>
                  </a:lnTo>
                  <a:lnTo>
                    <a:pt x="9691" y="283689"/>
                  </a:lnTo>
                  <a:lnTo>
                    <a:pt x="10965" y="308578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00663" y="146346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8333"/>
                  </a:lnTo>
                  <a:lnTo>
                    <a:pt x="92737" y="9878"/>
                  </a:lnTo>
                  <a:lnTo>
                    <a:pt x="29757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47281" y="1200248"/>
              <a:ext cx="185051" cy="410613"/>
            </a:xfrm>
            <a:custGeom>
              <a:avLst/>
              <a:gdLst/>
              <a:ahLst/>
              <a:cxnLst/>
              <a:rect l="0" t="0" r="0" b="0"/>
              <a:pathLst>
                <a:path w="185051" h="410613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7061" y="138120"/>
                  </a:lnTo>
                  <a:lnTo>
                    <a:pt x="24141" y="189883"/>
                  </a:lnTo>
                  <a:lnTo>
                    <a:pt x="26239" y="245385"/>
                  </a:lnTo>
                  <a:lnTo>
                    <a:pt x="26861" y="300044"/>
                  </a:lnTo>
                  <a:lnTo>
                    <a:pt x="27071" y="360435"/>
                  </a:lnTo>
                  <a:lnTo>
                    <a:pt x="27113" y="408066"/>
                  </a:lnTo>
                  <a:lnTo>
                    <a:pt x="30242" y="348357"/>
                  </a:lnTo>
                  <a:lnTo>
                    <a:pt x="46251" y="296089"/>
                  </a:lnTo>
                  <a:lnTo>
                    <a:pt x="57461" y="279384"/>
                  </a:lnTo>
                  <a:lnTo>
                    <a:pt x="73361" y="267280"/>
                  </a:lnTo>
                  <a:lnTo>
                    <a:pt x="82515" y="262415"/>
                  </a:lnTo>
                  <a:lnTo>
                    <a:pt x="102044" y="260129"/>
                  </a:lnTo>
                  <a:lnTo>
                    <a:pt x="121253" y="264182"/>
                  </a:lnTo>
                  <a:lnTo>
                    <a:pt x="152648" y="285848"/>
                  </a:lnTo>
                  <a:lnTo>
                    <a:pt x="159939" y="292341"/>
                  </a:lnTo>
                  <a:lnTo>
                    <a:pt x="175790" y="323836"/>
                  </a:lnTo>
                  <a:lnTo>
                    <a:pt x="183831" y="383904"/>
                  </a:lnTo>
                  <a:lnTo>
                    <a:pt x="18505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90259" y="1463461"/>
              <a:ext cx="134974" cy="233814"/>
            </a:xfrm>
            <a:custGeom>
              <a:avLst/>
              <a:gdLst/>
              <a:ahLst/>
              <a:cxnLst/>
              <a:rect l="0" t="0" r="0" b="0"/>
              <a:pathLst>
                <a:path w="134974" h="233814">
                  <a:moveTo>
                    <a:pt x="115813" y="0"/>
                  </a:moveTo>
                  <a:lnTo>
                    <a:pt x="115813" y="58617"/>
                  </a:lnTo>
                  <a:lnTo>
                    <a:pt x="127266" y="118333"/>
                  </a:lnTo>
                  <a:lnTo>
                    <a:pt x="134973" y="172463"/>
                  </a:lnTo>
                  <a:lnTo>
                    <a:pt x="130719" y="208638"/>
                  </a:lnTo>
                  <a:lnTo>
                    <a:pt x="124581" y="217470"/>
                  </a:lnTo>
                  <a:lnTo>
                    <a:pt x="105282" y="230404"/>
                  </a:lnTo>
                  <a:lnTo>
                    <a:pt x="84226" y="233813"/>
                  </a:lnTo>
                  <a:lnTo>
                    <a:pt x="63170" y="23025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06072" y="12950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28499" y="1424274"/>
              <a:ext cx="147173" cy="157397"/>
            </a:xfrm>
            <a:custGeom>
              <a:avLst/>
              <a:gdLst/>
              <a:ahLst/>
              <a:cxnLst/>
              <a:rect l="0" t="0" r="0" b="0"/>
              <a:pathLst>
                <a:path w="147173" h="157397">
                  <a:moveTo>
                    <a:pt x="98672" y="18130"/>
                  </a:moveTo>
                  <a:lnTo>
                    <a:pt x="87493" y="6951"/>
                  </a:lnTo>
                  <a:lnTo>
                    <a:pt x="69527" y="1463"/>
                  </a:lnTo>
                  <a:lnTo>
                    <a:pt x="58185" y="0"/>
                  </a:lnTo>
                  <a:lnTo>
                    <a:pt x="39344" y="4613"/>
                  </a:lnTo>
                  <a:lnTo>
                    <a:pt x="31043" y="9118"/>
                  </a:lnTo>
                  <a:lnTo>
                    <a:pt x="18702" y="23483"/>
                  </a:lnTo>
                  <a:lnTo>
                    <a:pt x="1247" y="66890"/>
                  </a:lnTo>
                  <a:lnTo>
                    <a:pt x="0" y="90104"/>
                  </a:lnTo>
                  <a:lnTo>
                    <a:pt x="1305" y="101207"/>
                  </a:lnTo>
                  <a:lnTo>
                    <a:pt x="12114" y="122903"/>
                  </a:lnTo>
                  <a:lnTo>
                    <a:pt x="28616" y="141905"/>
                  </a:lnTo>
                  <a:lnTo>
                    <a:pt x="47649" y="154249"/>
                  </a:lnTo>
                  <a:lnTo>
                    <a:pt x="70926" y="157396"/>
                  </a:lnTo>
                  <a:lnTo>
                    <a:pt x="83684" y="156597"/>
                  </a:lnTo>
                  <a:lnTo>
                    <a:pt x="104099" y="146351"/>
                  </a:lnTo>
                  <a:lnTo>
                    <a:pt x="136268" y="116767"/>
                  </a:lnTo>
                  <a:lnTo>
                    <a:pt x="144627" y="96283"/>
                  </a:lnTo>
                  <a:lnTo>
                    <a:pt x="147172" y="72752"/>
                  </a:lnTo>
                  <a:lnTo>
                    <a:pt x="144404" y="50595"/>
                  </a:lnTo>
                  <a:lnTo>
                    <a:pt x="139688" y="42113"/>
                  </a:lnTo>
                  <a:lnTo>
                    <a:pt x="109200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37395" y="1210777"/>
              <a:ext cx="202393" cy="351332"/>
            </a:xfrm>
            <a:custGeom>
              <a:avLst/>
              <a:gdLst/>
              <a:ahLst/>
              <a:cxnLst/>
              <a:rect l="0" t="0" r="0" b="0"/>
              <a:pathLst>
                <a:path w="202393" h="351332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3787" y="179411"/>
                  </a:lnTo>
                  <a:lnTo>
                    <a:pt x="15427" y="228634"/>
                  </a:lnTo>
                  <a:lnTo>
                    <a:pt x="15981" y="287188"/>
                  </a:lnTo>
                  <a:lnTo>
                    <a:pt x="14921" y="335625"/>
                  </a:lnTo>
                  <a:lnTo>
                    <a:pt x="12980" y="336054"/>
                  </a:lnTo>
                  <a:lnTo>
                    <a:pt x="10517" y="332830"/>
                  </a:lnTo>
                  <a:lnTo>
                    <a:pt x="7049" y="305937"/>
                  </a:lnTo>
                  <a:lnTo>
                    <a:pt x="17234" y="252764"/>
                  </a:lnTo>
                  <a:lnTo>
                    <a:pt x="24803" y="232832"/>
                  </a:lnTo>
                  <a:lnTo>
                    <a:pt x="35965" y="216175"/>
                  </a:lnTo>
                  <a:lnTo>
                    <a:pt x="58084" y="207212"/>
                  </a:lnTo>
                  <a:lnTo>
                    <a:pt x="86242" y="204398"/>
                  </a:lnTo>
                  <a:lnTo>
                    <a:pt x="114354" y="207047"/>
                  </a:lnTo>
                  <a:lnTo>
                    <a:pt x="136208" y="215243"/>
                  </a:lnTo>
                  <a:lnTo>
                    <a:pt x="182797" y="240214"/>
                  </a:lnTo>
                  <a:lnTo>
                    <a:pt x="194703" y="256500"/>
                  </a:lnTo>
                  <a:lnTo>
                    <a:pt x="202392" y="290989"/>
                  </a:lnTo>
                  <a:lnTo>
                    <a:pt x="197952" y="311042"/>
                  </a:lnTo>
                  <a:lnTo>
                    <a:pt x="193493" y="319666"/>
                  </a:lnTo>
                  <a:lnTo>
                    <a:pt x="179179" y="332366"/>
                  </a:lnTo>
                  <a:lnTo>
                    <a:pt x="141394" y="350052"/>
                  </a:lnTo>
                  <a:lnTo>
                    <a:pt x="120929" y="351331"/>
                  </a:lnTo>
                  <a:lnTo>
                    <a:pt x="101305" y="346830"/>
                  </a:lnTo>
                  <a:lnTo>
                    <a:pt x="6876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18007" y="1363115"/>
              <a:ext cx="214902" cy="212853"/>
            </a:xfrm>
            <a:custGeom>
              <a:avLst/>
              <a:gdLst/>
              <a:ahLst/>
              <a:cxnLst/>
              <a:rect l="0" t="0" r="0" b="0"/>
              <a:pathLst>
                <a:path w="214902" h="212853">
                  <a:moveTo>
                    <a:pt x="146117" y="5589"/>
                  </a:moveTo>
                  <a:lnTo>
                    <a:pt x="129350" y="0"/>
                  </a:lnTo>
                  <a:lnTo>
                    <a:pt x="111758" y="375"/>
                  </a:lnTo>
                  <a:lnTo>
                    <a:pt x="71870" y="10149"/>
                  </a:lnTo>
                  <a:lnTo>
                    <a:pt x="46259" y="25528"/>
                  </a:lnTo>
                  <a:lnTo>
                    <a:pt x="9499" y="61666"/>
                  </a:lnTo>
                  <a:lnTo>
                    <a:pt x="2396" y="71050"/>
                  </a:lnTo>
                  <a:lnTo>
                    <a:pt x="0" y="79645"/>
                  </a:lnTo>
                  <a:lnTo>
                    <a:pt x="742" y="87715"/>
                  </a:lnTo>
                  <a:lnTo>
                    <a:pt x="3577" y="95435"/>
                  </a:lnTo>
                  <a:lnTo>
                    <a:pt x="10146" y="100581"/>
                  </a:lnTo>
                  <a:lnTo>
                    <a:pt x="29923" y="106299"/>
                  </a:lnTo>
                  <a:lnTo>
                    <a:pt x="91229" y="113391"/>
                  </a:lnTo>
                  <a:lnTo>
                    <a:pt x="153057" y="121518"/>
                  </a:lnTo>
                  <a:lnTo>
                    <a:pt x="185998" y="130665"/>
                  </a:lnTo>
                  <a:lnTo>
                    <a:pt x="203226" y="141507"/>
                  </a:lnTo>
                  <a:lnTo>
                    <a:pt x="208756" y="150013"/>
                  </a:lnTo>
                  <a:lnTo>
                    <a:pt x="214901" y="171943"/>
                  </a:lnTo>
                  <a:lnTo>
                    <a:pt x="214200" y="182003"/>
                  </a:lnTo>
                  <a:lnTo>
                    <a:pt x="207182" y="199419"/>
                  </a:lnTo>
                  <a:lnTo>
                    <a:pt x="198525" y="204999"/>
                  </a:lnTo>
                  <a:lnTo>
                    <a:pt x="159566" y="212852"/>
                  </a:lnTo>
                  <a:lnTo>
                    <a:pt x="103886" y="212386"/>
                  </a:lnTo>
                  <a:lnTo>
                    <a:pt x="44543" y="199285"/>
                  </a:lnTo>
                  <a:lnTo>
                    <a:pt x="19775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74777" y="1105492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5589" y="169905"/>
                  </a:lnTo>
                  <a:lnTo>
                    <a:pt x="9065" y="232056"/>
                  </a:lnTo>
                  <a:lnTo>
                    <a:pt x="10095" y="283747"/>
                  </a:lnTo>
                  <a:lnTo>
                    <a:pt x="10400" y="339876"/>
                  </a:lnTo>
                  <a:lnTo>
                    <a:pt x="10490" y="395372"/>
                  </a:lnTo>
                  <a:lnTo>
                    <a:pt x="10512" y="424895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148435" y="1284476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39" y="0"/>
                  </a:lnTo>
                  <a:lnTo>
                    <a:pt x="143593" y="5589"/>
                  </a:lnTo>
                  <a:lnTo>
                    <a:pt x="87679" y="10723"/>
                  </a:lnTo>
                  <a:lnTo>
                    <a:pt x="3469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60486" y="1389761"/>
              <a:ext cx="200920" cy="175898"/>
            </a:xfrm>
            <a:custGeom>
              <a:avLst/>
              <a:gdLst/>
              <a:ahLst/>
              <a:cxnLst/>
              <a:rect l="0" t="0" r="0" b="0"/>
              <a:pathLst>
                <a:path w="200920" h="175898">
                  <a:moveTo>
                    <a:pt x="109089" y="0"/>
                  </a:moveTo>
                  <a:lnTo>
                    <a:pt x="86732" y="0"/>
                  </a:lnTo>
                  <a:lnTo>
                    <a:pt x="69517" y="6239"/>
                  </a:lnTo>
                  <a:lnTo>
                    <a:pt x="33812" y="34898"/>
                  </a:lnTo>
                  <a:lnTo>
                    <a:pt x="14515" y="64152"/>
                  </a:lnTo>
                  <a:lnTo>
                    <a:pt x="1388" y="95047"/>
                  </a:lnTo>
                  <a:lnTo>
                    <a:pt x="0" y="115943"/>
                  </a:lnTo>
                  <a:lnTo>
                    <a:pt x="4453" y="135758"/>
                  </a:lnTo>
                  <a:lnTo>
                    <a:pt x="14231" y="152364"/>
                  </a:lnTo>
                  <a:lnTo>
                    <a:pt x="29495" y="164424"/>
                  </a:lnTo>
                  <a:lnTo>
                    <a:pt x="49147" y="172513"/>
                  </a:lnTo>
                  <a:lnTo>
                    <a:pt x="86519" y="175897"/>
                  </a:lnTo>
                  <a:lnTo>
                    <a:pt x="149386" y="164078"/>
                  </a:lnTo>
                  <a:lnTo>
                    <a:pt x="176661" y="148572"/>
                  </a:lnTo>
                  <a:lnTo>
                    <a:pt x="189034" y="132713"/>
                  </a:lnTo>
                  <a:lnTo>
                    <a:pt x="193971" y="123570"/>
                  </a:lnTo>
                  <a:lnTo>
                    <a:pt x="200919" y="82757"/>
                  </a:lnTo>
                  <a:lnTo>
                    <a:pt x="196306" y="59788"/>
                  </a:lnTo>
                  <a:lnTo>
                    <a:pt x="180554" y="33703"/>
                  </a:lnTo>
                  <a:lnTo>
                    <a:pt x="167758" y="20828"/>
                  </a:lnTo>
                  <a:lnTo>
                    <a:pt x="14067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82314" y="1810901"/>
            <a:ext cx="4956414" cy="568452"/>
            <a:chOff x="482314" y="1810901"/>
            <a:chExt cx="4956414" cy="568452"/>
          </a:xfrm>
        </p:grpSpPr>
        <p:sp>
          <p:nvSpPr>
            <p:cNvPr id="114" name="Freeform 113"/>
            <p:cNvSpPr/>
            <p:nvPr/>
          </p:nvSpPr>
          <p:spPr>
            <a:xfrm>
              <a:off x="482314" y="1960495"/>
              <a:ext cx="297033" cy="294542"/>
            </a:xfrm>
            <a:custGeom>
              <a:avLst/>
              <a:gdLst/>
              <a:ahLst/>
              <a:cxnLst/>
              <a:rect l="0" t="0" r="0" b="0"/>
              <a:pathLst>
                <a:path w="297033" h="294542">
                  <a:moveTo>
                    <a:pt x="180981" y="8334"/>
                  </a:moveTo>
                  <a:lnTo>
                    <a:pt x="143503" y="0"/>
                  </a:lnTo>
                  <a:lnTo>
                    <a:pt x="108655" y="1575"/>
                  </a:lnTo>
                  <a:lnTo>
                    <a:pt x="65439" y="12588"/>
                  </a:lnTo>
                  <a:lnTo>
                    <a:pt x="39251" y="28181"/>
                  </a:lnTo>
                  <a:lnTo>
                    <a:pt x="16674" y="47620"/>
                  </a:lnTo>
                  <a:lnTo>
                    <a:pt x="756" y="73786"/>
                  </a:lnTo>
                  <a:lnTo>
                    <a:pt x="0" y="83554"/>
                  </a:lnTo>
                  <a:lnTo>
                    <a:pt x="5398" y="103766"/>
                  </a:lnTo>
                  <a:lnTo>
                    <a:pt x="12453" y="110560"/>
                  </a:lnTo>
                  <a:lnTo>
                    <a:pt x="32770" y="118108"/>
                  </a:lnTo>
                  <a:lnTo>
                    <a:pt x="91177" y="122954"/>
                  </a:lnTo>
                  <a:lnTo>
                    <a:pt x="148987" y="123911"/>
                  </a:lnTo>
                  <a:lnTo>
                    <a:pt x="205467" y="124101"/>
                  </a:lnTo>
                  <a:lnTo>
                    <a:pt x="227348" y="130365"/>
                  </a:lnTo>
                  <a:lnTo>
                    <a:pt x="275128" y="161231"/>
                  </a:lnTo>
                  <a:lnTo>
                    <a:pt x="291454" y="179233"/>
                  </a:lnTo>
                  <a:lnTo>
                    <a:pt x="295574" y="188947"/>
                  </a:lnTo>
                  <a:lnTo>
                    <a:pt x="297032" y="209099"/>
                  </a:lnTo>
                  <a:lnTo>
                    <a:pt x="291276" y="245764"/>
                  </a:lnTo>
                  <a:lnTo>
                    <a:pt x="279134" y="266327"/>
                  </a:lnTo>
                  <a:lnTo>
                    <a:pt x="260869" y="282094"/>
                  </a:lnTo>
                  <a:lnTo>
                    <a:pt x="237154" y="293002"/>
                  </a:lnTo>
                  <a:lnTo>
                    <a:pt x="191906" y="294541"/>
                  </a:lnTo>
                  <a:lnTo>
                    <a:pt x="133789" y="284580"/>
                  </a:lnTo>
                  <a:lnTo>
                    <a:pt x="93540" y="271348"/>
                  </a:lnTo>
                  <a:lnTo>
                    <a:pt x="75696" y="261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20441" y="1810901"/>
              <a:ext cx="37653" cy="442198"/>
            </a:xfrm>
            <a:custGeom>
              <a:avLst/>
              <a:gdLst/>
              <a:ahLst/>
              <a:cxnLst/>
              <a:rect l="0" t="0" r="0" b="0"/>
              <a:pathLst>
                <a:path w="37653" h="442198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80" y="150564"/>
                  </a:lnTo>
                  <a:lnTo>
                    <a:pt x="5761" y="195989"/>
                  </a:lnTo>
                  <a:lnTo>
                    <a:pt x="5931" y="240354"/>
                  </a:lnTo>
                  <a:lnTo>
                    <a:pt x="9146" y="295434"/>
                  </a:lnTo>
                  <a:lnTo>
                    <a:pt x="20713" y="356665"/>
                  </a:lnTo>
                  <a:lnTo>
                    <a:pt x="33093" y="413170"/>
                  </a:lnTo>
                  <a:lnTo>
                    <a:pt x="3765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89637" y="197935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0591" y="5589"/>
                  </a:lnTo>
                  <a:lnTo>
                    <a:pt x="131971" y="10723"/>
                  </a:lnTo>
                  <a:lnTo>
                    <a:pt x="77237" y="21789"/>
                  </a:lnTo>
                  <a:lnTo>
                    <a:pt x="17078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076102" y="2010943"/>
              <a:ext cx="159939" cy="203874"/>
            </a:xfrm>
            <a:custGeom>
              <a:avLst/>
              <a:gdLst/>
              <a:ahLst/>
              <a:cxnLst/>
              <a:rect l="0" t="0" r="0" b="0"/>
              <a:pathLst>
                <a:path w="159939" h="203874">
                  <a:moveTo>
                    <a:pt x="8333" y="31585"/>
                  </a:moveTo>
                  <a:lnTo>
                    <a:pt x="0" y="69063"/>
                  </a:lnTo>
                  <a:lnTo>
                    <a:pt x="1574" y="103911"/>
                  </a:lnTo>
                  <a:lnTo>
                    <a:pt x="15848" y="164982"/>
                  </a:lnTo>
                  <a:lnTo>
                    <a:pt x="22591" y="187969"/>
                  </a:lnTo>
                  <a:lnTo>
                    <a:pt x="29537" y="195502"/>
                  </a:lnTo>
                  <a:lnTo>
                    <a:pt x="49732" y="203873"/>
                  </a:lnTo>
                  <a:lnTo>
                    <a:pt x="59329" y="203766"/>
                  </a:lnTo>
                  <a:lnTo>
                    <a:pt x="76231" y="197407"/>
                  </a:lnTo>
                  <a:lnTo>
                    <a:pt x="120436" y="160897"/>
                  </a:lnTo>
                  <a:lnTo>
                    <a:pt x="136045" y="134631"/>
                  </a:lnTo>
                  <a:lnTo>
                    <a:pt x="159053" y="73503"/>
                  </a:lnTo>
                  <a:lnTo>
                    <a:pt x="159938" y="52555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29662" y="1832816"/>
              <a:ext cx="165385" cy="378736"/>
            </a:xfrm>
            <a:custGeom>
              <a:avLst/>
              <a:gdLst/>
              <a:ahLst/>
              <a:cxnLst/>
              <a:rect l="0" t="0" r="0" b="0"/>
              <a:pathLst>
                <a:path w="165385" h="378736">
                  <a:moveTo>
                    <a:pt x="112742" y="293940"/>
                  </a:moveTo>
                  <a:lnTo>
                    <a:pt x="112742" y="271583"/>
                  </a:lnTo>
                  <a:lnTo>
                    <a:pt x="101563" y="240913"/>
                  </a:lnTo>
                  <a:lnTo>
                    <a:pt x="86717" y="226308"/>
                  </a:lnTo>
                  <a:lnTo>
                    <a:pt x="77844" y="220776"/>
                  </a:lnTo>
                  <a:lnTo>
                    <a:pt x="58627" y="217749"/>
                  </a:lnTo>
                  <a:lnTo>
                    <a:pt x="48589" y="218580"/>
                  </a:lnTo>
                  <a:lnTo>
                    <a:pt x="31197" y="225742"/>
                  </a:lnTo>
                  <a:lnTo>
                    <a:pt x="23284" y="230927"/>
                  </a:lnTo>
                  <a:lnTo>
                    <a:pt x="11371" y="246047"/>
                  </a:lnTo>
                  <a:lnTo>
                    <a:pt x="3347" y="265635"/>
                  </a:lnTo>
                  <a:lnTo>
                    <a:pt x="0" y="301801"/>
                  </a:lnTo>
                  <a:lnTo>
                    <a:pt x="3363" y="324340"/>
                  </a:lnTo>
                  <a:lnTo>
                    <a:pt x="11876" y="342936"/>
                  </a:lnTo>
                  <a:lnTo>
                    <a:pt x="36406" y="373938"/>
                  </a:lnTo>
                  <a:lnTo>
                    <a:pt x="44304" y="377688"/>
                  </a:lnTo>
                  <a:lnTo>
                    <a:pt x="62438" y="378735"/>
                  </a:lnTo>
                  <a:lnTo>
                    <a:pt x="92378" y="372747"/>
                  </a:lnTo>
                  <a:lnTo>
                    <a:pt x="109930" y="360551"/>
                  </a:lnTo>
                  <a:lnTo>
                    <a:pt x="124360" y="343432"/>
                  </a:lnTo>
                  <a:lnTo>
                    <a:pt x="134673" y="324125"/>
                  </a:lnTo>
                  <a:lnTo>
                    <a:pt x="143590" y="273560"/>
                  </a:lnTo>
                  <a:lnTo>
                    <a:pt x="150998" y="225380"/>
                  </a:lnTo>
                  <a:lnTo>
                    <a:pt x="153713" y="174060"/>
                  </a:lnTo>
                  <a:lnTo>
                    <a:pt x="153347" y="122979"/>
                  </a:lnTo>
                  <a:lnTo>
                    <a:pt x="143336" y="63205"/>
                  </a:lnTo>
                  <a:lnTo>
                    <a:pt x="133885" y="429"/>
                  </a:lnTo>
                  <a:lnTo>
                    <a:pt x="131517" y="0"/>
                  </a:lnTo>
                  <a:lnTo>
                    <a:pt x="128768" y="3224"/>
                  </a:lnTo>
                  <a:lnTo>
                    <a:pt x="124356" y="42019"/>
                  </a:lnTo>
                  <a:lnTo>
                    <a:pt x="123485" y="97862"/>
                  </a:lnTo>
                  <a:lnTo>
                    <a:pt x="126453" y="147716"/>
                  </a:lnTo>
                  <a:lnTo>
                    <a:pt x="134742" y="196412"/>
                  </a:lnTo>
                  <a:lnTo>
                    <a:pt x="142434" y="254788"/>
                  </a:lnTo>
                  <a:lnTo>
                    <a:pt x="160744" y="307762"/>
                  </a:lnTo>
                  <a:lnTo>
                    <a:pt x="165384" y="325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37160" y="1978995"/>
              <a:ext cx="138882" cy="171722"/>
            </a:xfrm>
            <a:custGeom>
              <a:avLst/>
              <a:gdLst/>
              <a:ahLst/>
              <a:cxnLst/>
              <a:rect l="0" t="0" r="0" b="0"/>
              <a:pathLst>
                <a:path w="138882" h="171722">
                  <a:moveTo>
                    <a:pt x="0" y="126704"/>
                  </a:moveTo>
                  <a:lnTo>
                    <a:pt x="53875" y="99193"/>
                  </a:lnTo>
                  <a:lnTo>
                    <a:pt x="83423" y="87097"/>
                  </a:lnTo>
                  <a:lnTo>
                    <a:pt x="122265" y="55920"/>
                  </a:lnTo>
                  <a:lnTo>
                    <a:pt x="138132" y="29692"/>
                  </a:lnTo>
                  <a:lnTo>
                    <a:pt x="138881" y="21085"/>
                  </a:lnTo>
                  <a:lnTo>
                    <a:pt x="133475" y="5283"/>
                  </a:lnTo>
                  <a:lnTo>
                    <a:pt x="126418" y="1303"/>
                  </a:lnTo>
                  <a:lnTo>
                    <a:pt x="106099" y="0"/>
                  </a:lnTo>
                  <a:lnTo>
                    <a:pt x="73941" y="5844"/>
                  </a:lnTo>
                  <a:lnTo>
                    <a:pt x="55869" y="18006"/>
                  </a:lnTo>
                  <a:lnTo>
                    <a:pt x="25204" y="54410"/>
                  </a:lnTo>
                  <a:lnTo>
                    <a:pt x="9288" y="85006"/>
                  </a:lnTo>
                  <a:lnTo>
                    <a:pt x="2752" y="121888"/>
                  </a:lnTo>
                  <a:lnTo>
                    <a:pt x="7462" y="142501"/>
                  </a:lnTo>
                  <a:lnTo>
                    <a:pt x="11994" y="151273"/>
                  </a:lnTo>
                  <a:lnTo>
                    <a:pt x="26388" y="164140"/>
                  </a:lnTo>
                  <a:lnTo>
                    <a:pt x="35139" y="169209"/>
                  </a:lnTo>
                  <a:lnTo>
                    <a:pt x="54222" y="171721"/>
                  </a:lnTo>
                  <a:lnTo>
                    <a:pt x="105285" y="1688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716145" y="1996398"/>
              <a:ext cx="168457" cy="172473"/>
            </a:xfrm>
            <a:custGeom>
              <a:avLst/>
              <a:gdLst/>
              <a:ahLst/>
              <a:cxnLst/>
              <a:rect l="0" t="0" r="0" b="0"/>
              <a:pathLst>
                <a:path w="168457" h="172473">
                  <a:moveTo>
                    <a:pt x="0" y="67187"/>
                  </a:moveTo>
                  <a:lnTo>
                    <a:pt x="14654" y="125804"/>
                  </a:lnTo>
                  <a:lnTo>
                    <a:pt x="19792" y="170619"/>
                  </a:lnTo>
                  <a:lnTo>
                    <a:pt x="20494" y="163070"/>
                  </a:lnTo>
                  <a:lnTo>
                    <a:pt x="12649" y="104019"/>
                  </a:lnTo>
                  <a:lnTo>
                    <a:pt x="14276" y="61333"/>
                  </a:lnTo>
                  <a:lnTo>
                    <a:pt x="20383" y="37679"/>
                  </a:lnTo>
                  <a:lnTo>
                    <a:pt x="30896" y="15468"/>
                  </a:lnTo>
                  <a:lnTo>
                    <a:pt x="39314" y="8141"/>
                  </a:lnTo>
                  <a:lnTo>
                    <a:pt x="61147" y="0"/>
                  </a:lnTo>
                  <a:lnTo>
                    <a:pt x="83328" y="2621"/>
                  </a:lnTo>
                  <a:lnTo>
                    <a:pt x="103715" y="11585"/>
                  </a:lnTo>
                  <a:lnTo>
                    <a:pt x="120575" y="23368"/>
                  </a:lnTo>
                  <a:lnTo>
                    <a:pt x="132747" y="39523"/>
                  </a:lnTo>
                  <a:lnTo>
                    <a:pt x="153875" y="95996"/>
                  </a:lnTo>
                  <a:lnTo>
                    <a:pt x="165229" y="140338"/>
                  </a:lnTo>
                  <a:lnTo>
                    <a:pt x="168456" y="172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62763" y="1831958"/>
              <a:ext cx="58709" cy="368498"/>
            </a:xfrm>
            <a:custGeom>
              <a:avLst/>
              <a:gdLst/>
              <a:ahLst/>
              <a:cxnLst/>
              <a:rect l="0" t="0" r="0" b="0"/>
              <a:pathLst>
                <a:path w="58709" h="368498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8727" y="151117"/>
                  </a:lnTo>
                  <a:lnTo>
                    <a:pt x="17383" y="202313"/>
                  </a:lnTo>
                  <a:lnTo>
                    <a:pt x="30788" y="262232"/>
                  </a:lnTo>
                  <a:lnTo>
                    <a:pt x="44701" y="320817"/>
                  </a:lnTo>
                  <a:lnTo>
                    <a:pt x="5870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63544" y="194777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94149" y="8333"/>
                  </a:lnTo>
                  <a:lnTo>
                    <a:pt x="135141" y="17475"/>
                  </a:lnTo>
                  <a:lnTo>
                    <a:pt x="75091" y="23469"/>
                  </a:lnTo>
                  <a:lnTo>
                    <a:pt x="35117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37107" y="1973768"/>
              <a:ext cx="192059" cy="214884"/>
            </a:xfrm>
            <a:custGeom>
              <a:avLst/>
              <a:gdLst/>
              <a:ahLst/>
              <a:cxnLst/>
              <a:rect l="0" t="0" r="0" b="0"/>
              <a:pathLst>
                <a:path w="192059" h="214884">
                  <a:moveTo>
                    <a:pt x="137048" y="5589"/>
                  </a:moveTo>
                  <a:lnTo>
                    <a:pt x="120280" y="0"/>
                  </a:lnTo>
                  <a:lnTo>
                    <a:pt x="102690" y="375"/>
                  </a:lnTo>
                  <a:lnTo>
                    <a:pt x="83173" y="5612"/>
                  </a:lnTo>
                  <a:lnTo>
                    <a:pt x="22296" y="34067"/>
                  </a:lnTo>
                  <a:lnTo>
                    <a:pt x="5719" y="45932"/>
                  </a:lnTo>
                  <a:lnTo>
                    <a:pt x="1532" y="53541"/>
                  </a:lnTo>
                  <a:lnTo>
                    <a:pt x="0" y="71355"/>
                  </a:lnTo>
                  <a:lnTo>
                    <a:pt x="4738" y="77509"/>
                  </a:lnTo>
                  <a:lnTo>
                    <a:pt x="22482" y="84347"/>
                  </a:lnTo>
                  <a:lnTo>
                    <a:pt x="85494" y="89097"/>
                  </a:lnTo>
                  <a:lnTo>
                    <a:pt x="135183" y="95264"/>
                  </a:lnTo>
                  <a:lnTo>
                    <a:pt x="168081" y="104429"/>
                  </a:lnTo>
                  <a:lnTo>
                    <a:pt x="176454" y="110087"/>
                  </a:lnTo>
                  <a:lnTo>
                    <a:pt x="188877" y="125732"/>
                  </a:lnTo>
                  <a:lnTo>
                    <a:pt x="192058" y="144384"/>
                  </a:lnTo>
                  <a:lnTo>
                    <a:pt x="191269" y="154271"/>
                  </a:lnTo>
                  <a:lnTo>
                    <a:pt x="184153" y="171496"/>
                  </a:lnTo>
                  <a:lnTo>
                    <a:pt x="160521" y="201618"/>
                  </a:lnTo>
                  <a:lnTo>
                    <a:pt x="140851" y="209696"/>
                  </a:lnTo>
                  <a:lnTo>
                    <a:pt x="84507" y="214883"/>
                  </a:lnTo>
                  <a:lnTo>
                    <a:pt x="31763" y="205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60936" y="1979357"/>
              <a:ext cx="321345" cy="181883"/>
            </a:xfrm>
            <a:custGeom>
              <a:avLst/>
              <a:gdLst/>
              <a:ahLst/>
              <a:cxnLst/>
              <a:rect l="0" t="0" r="0" b="0"/>
              <a:pathLst>
                <a:path w="321345" h="181883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2" y="45492"/>
                  </a:lnTo>
                  <a:lnTo>
                    <a:pt x="17251" y="104112"/>
                  </a:lnTo>
                  <a:lnTo>
                    <a:pt x="39342" y="145998"/>
                  </a:lnTo>
                  <a:lnTo>
                    <a:pt x="52561" y="162764"/>
                  </a:lnTo>
                  <a:lnTo>
                    <a:pt x="78746" y="179768"/>
                  </a:lnTo>
                  <a:lnTo>
                    <a:pt x="88517" y="180677"/>
                  </a:lnTo>
                  <a:lnTo>
                    <a:pt x="108732" y="175447"/>
                  </a:lnTo>
                  <a:lnTo>
                    <a:pt x="123176" y="162204"/>
                  </a:lnTo>
                  <a:lnTo>
                    <a:pt x="141980" y="125107"/>
                  </a:lnTo>
                  <a:lnTo>
                    <a:pt x="147050" y="122009"/>
                  </a:lnTo>
                  <a:lnTo>
                    <a:pt x="152770" y="123453"/>
                  </a:lnTo>
                  <a:lnTo>
                    <a:pt x="165365" y="134417"/>
                  </a:lnTo>
                  <a:lnTo>
                    <a:pt x="186779" y="157980"/>
                  </a:lnTo>
                  <a:lnTo>
                    <a:pt x="235062" y="181577"/>
                  </a:lnTo>
                  <a:lnTo>
                    <a:pt x="245369" y="181882"/>
                  </a:lnTo>
                  <a:lnTo>
                    <a:pt x="266182" y="175983"/>
                  </a:lnTo>
                  <a:lnTo>
                    <a:pt x="292040" y="159508"/>
                  </a:lnTo>
                  <a:lnTo>
                    <a:pt x="304082" y="143422"/>
                  </a:lnTo>
                  <a:lnTo>
                    <a:pt x="321344" y="98910"/>
                  </a:lnTo>
                  <a:lnTo>
                    <a:pt x="319795" y="40567"/>
                  </a:lnTo>
                  <a:lnTo>
                    <a:pt x="3186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16435" y="204252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48931"/>
                  </a:lnTo>
                  <a:lnTo>
                    <a:pt x="3119" y="8741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16435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16910" y="1905658"/>
              <a:ext cx="20624" cy="263213"/>
            </a:xfrm>
            <a:custGeom>
              <a:avLst/>
              <a:gdLst/>
              <a:ahLst/>
              <a:cxnLst/>
              <a:rect l="0" t="0" r="0" b="0"/>
              <a:pathLst>
                <a:path w="20624" h="263213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8" y="154842"/>
                  </a:lnTo>
                  <a:lnTo>
                    <a:pt x="12581" y="215636"/>
                  </a:lnTo>
                  <a:lnTo>
                    <a:pt x="2062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21720" y="2021471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0"/>
                  </a:moveTo>
                  <a:lnTo>
                    <a:pt x="152035" y="8333"/>
                  </a:lnTo>
                  <a:lnTo>
                    <a:pt x="100611" y="10095"/>
                  </a:lnTo>
                  <a:lnTo>
                    <a:pt x="46563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63875" y="1821430"/>
              <a:ext cx="189514" cy="379026"/>
            </a:xfrm>
            <a:custGeom>
              <a:avLst/>
              <a:gdLst/>
              <a:ahLst/>
              <a:cxnLst/>
              <a:rect l="0" t="0" r="0" b="0"/>
              <a:pathLst>
                <a:path w="189514" h="37902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51117"/>
                  </a:lnTo>
                  <a:lnTo>
                    <a:pt x="31667" y="208552"/>
                  </a:lnTo>
                  <a:lnTo>
                    <a:pt x="39019" y="262614"/>
                  </a:lnTo>
                  <a:lnTo>
                    <a:pt x="41197" y="315677"/>
                  </a:lnTo>
                  <a:lnTo>
                    <a:pt x="41707" y="339173"/>
                  </a:lnTo>
                  <a:lnTo>
                    <a:pt x="49314" y="285050"/>
                  </a:lnTo>
                  <a:lnTo>
                    <a:pt x="53996" y="247196"/>
                  </a:lnTo>
                  <a:lnTo>
                    <a:pt x="63383" y="228408"/>
                  </a:lnTo>
                  <a:lnTo>
                    <a:pt x="78473" y="215378"/>
                  </a:lnTo>
                  <a:lnTo>
                    <a:pt x="87411" y="210266"/>
                  </a:lnTo>
                  <a:lnTo>
                    <a:pt x="96878" y="209197"/>
                  </a:lnTo>
                  <a:lnTo>
                    <a:pt x="116757" y="214249"/>
                  </a:lnTo>
                  <a:lnTo>
                    <a:pt x="142089" y="230247"/>
                  </a:lnTo>
                  <a:lnTo>
                    <a:pt x="154008" y="246221"/>
                  </a:lnTo>
                  <a:lnTo>
                    <a:pt x="178641" y="308803"/>
                  </a:lnTo>
                  <a:lnTo>
                    <a:pt x="186292" y="345351"/>
                  </a:lnTo>
                  <a:lnTo>
                    <a:pt x="189513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98199" y="2010943"/>
              <a:ext cx="143421" cy="189555"/>
            </a:xfrm>
            <a:custGeom>
              <a:avLst/>
              <a:gdLst/>
              <a:ahLst/>
              <a:cxnLst/>
              <a:rect l="0" t="0" r="0" b="0"/>
              <a:pathLst>
                <a:path w="143421" h="189555">
                  <a:moveTo>
                    <a:pt x="92060" y="21057"/>
                  </a:moveTo>
                  <a:lnTo>
                    <a:pt x="80881" y="9878"/>
                  </a:lnTo>
                  <a:lnTo>
                    <a:pt x="74079" y="8925"/>
                  </a:lnTo>
                  <a:lnTo>
                    <a:pt x="57162" y="14105"/>
                  </a:lnTo>
                  <a:lnTo>
                    <a:pt x="33497" y="30175"/>
                  </a:lnTo>
                  <a:lnTo>
                    <a:pt x="17256" y="55344"/>
                  </a:lnTo>
                  <a:lnTo>
                    <a:pt x="2458" y="96459"/>
                  </a:lnTo>
                  <a:lnTo>
                    <a:pt x="0" y="133735"/>
                  </a:lnTo>
                  <a:lnTo>
                    <a:pt x="3571" y="156534"/>
                  </a:lnTo>
                  <a:lnTo>
                    <a:pt x="15297" y="175245"/>
                  </a:lnTo>
                  <a:lnTo>
                    <a:pt x="23337" y="183511"/>
                  </a:lnTo>
                  <a:lnTo>
                    <a:pt x="32207" y="187851"/>
                  </a:lnTo>
                  <a:lnTo>
                    <a:pt x="51420" y="189554"/>
                  </a:lnTo>
                  <a:lnTo>
                    <a:pt x="81968" y="183936"/>
                  </a:lnTo>
                  <a:lnTo>
                    <a:pt x="107657" y="169273"/>
                  </a:lnTo>
                  <a:lnTo>
                    <a:pt x="130086" y="150110"/>
                  </a:lnTo>
                  <a:lnTo>
                    <a:pt x="138207" y="127157"/>
                  </a:lnTo>
                  <a:lnTo>
                    <a:pt x="143420" y="70351"/>
                  </a:lnTo>
                  <a:lnTo>
                    <a:pt x="137893" y="48424"/>
                  </a:lnTo>
                  <a:lnTo>
                    <a:pt x="115281" y="15284"/>
                  </a:lnTo>
                  <a:lnTo>
                    <a:pt x="105110" y="6793"/>
                  </a:lnTo>
                  <a:lnTo>
                    <a:pt x="920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08999" y="2042528"/>
              <a:ext cx="142008" cy="163658"/>
            </a:xfrm>
            <a:custGeom>
              <a:avLst/>
              <a:gdLst/>
              <a:ahLst/>
              <a:cxnLst/>
              <a:rect l="0" t="0" r="0" b="0"/>
              <a:pathLst>
                <a:path w="142008" h="163658">
                  <a:moveTo>
                    <a:pt x="18130" y="10529"/>
                  </a:moveTo>
                  <a:lnTo>
                    <a:pt x="6952" y="27296"/>
                  </a:lnTo>
                  <a:lnTo>
                    <a:pt x="0" y="60080"/>
                  </a:lnTo>
                  <a:lnTo>
                    <a:pt x="3530" y="93841"/>
                  </a:lnTo>
                  <a:lnTo>
                    <a:pt x="17574" y="126071"/>
                  </a:lnTo>
                  <a:lnTo>
                    <a:pt x="36553" y="152258"/>
                  </a:lnTo>
                  <a:lnTo>
                    <a:pt x="56344" y="161257"/>
                  </a:lnTo>
                  <a:lnTo>
                    <a:pt x="68172" y="163657"/>
                  </a:lnTo>
                  <a:lnTo>
                    <a:pt x="90674" y="160084"/>
                  </a:lnTo>
                  <a:lnTo>
                    <a:pt x="101588" y="155856"/>
                  </a:lnTo>
                  <a:lnTo>
                    <a:pt x="116834" y="141799"/>
                  </a:lnTo>
                  <a:lnTo>
                    <a:pt x="136153" y="104179"/>
                  </a:lnTo>
                  <a:lnTo>
                    <a:pt x="142007" y="67783"/>
                  </a:lnTo>
                  <a:lnTo>
                    <a:pt x="135814" y="17375"/>
                  </a:lnTo>
                  <a:lnTo>
                    <a:pt x="1339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48228" y="1863544"/>
              <a:ext cx="42115" cy="336912"/>
            </a:xfrm>
            <a:custGeom>
              <a:avLst/>
              <a:gdLst/>
              <a:ahLst/>
              <a:cxnLst/>
              <a:rect l="0" t="0" r="0" b="0"/>
              <a:pathLst>
                <a:path w="42115" h="336912">
                  <a:moveTo>
                    <a:pt x="0" y="0"/>
                  </a:moveTo>
                  <a:lnTo>
                    <a:pt x="0" y="58616"/>
                  </a:lnTo>
                  <a:lnTo>
                    <a:pt x="0" y="110174"/>
                  </a:lnTo>
                  <a:lnTo>
                    <a:pt x="5589" y="164315"/>
                  </a:lnTo>
                  <a:lnTo>
                    <a:pt x="17958" y="219370"/>
                  </a:lnTo>
                  <a:lnTo>
                    <a:pt x="31666" y="274093"/>
                  </a:lnTo>
                  <a:lnTo>
                    <a:pt x="42114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032414" y="1968829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225388" y="4939"/>
                  </a:lnTo>
                  <a:lnTo>
                    <a:pt x="166711" y="8983"/>
                  </a:lnTo>
                  <a:lnTo>
                    <a:pt x="111959" y="10223"/>
                  </a:lnTo>
                  <a:lnTo>
                    <a:pt x="56084" y="92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27253" y="2105699"/>
              <a:ext cx="171892" cy="273654"/>
            </a:xfrm>
            <a:custGeom>
              <a:avLst/>
              <a:gdLst/>
              <a:ahLst/>
              <a:cxnLst/>
              <a:rect l="0" t="0" r="0" b="0"/>
              <a:pathLst>
                <a:path w="171892" h="273654">
                  <a:moveTo>
                    <a:pt x="115814" y="0"/>
                  </a:moveTo>
                  <a:lnTo>
                    <a:pt x="118933" y="48931"/>
                  </a:lnTo>
                  <a:lnTo>
                    <a:pt x="136058" y="108061"/>
                  </a:lnTo>
                  <a:lnTo>
                    <a:pt x="149628" y="156280"/>
                  </a:lnTo>
                  <a:lnTo>
                    <a:pt x="164694" y="215401"/>
                  </a:lnTo>
                  <a:lnTo>
                    <a:pt x="171854" y="239623"/>
                  </a:lnTo>
                  <a:lnTo>
                    <a:pt x="171891" y="249826"/>
                  </a:lnTo>
                  <a:lnTo>
                    <a:pt x="165694" y="267402"/>
                  </a:lnTo>
                  <a:lnTo>
                    <a:pt x="159596" y="271854"/>
                  </a:lnTo>
                  <a:lnTo>
                    <a:pt x="152021" y="273653"/>
                  </a:lnTo>
                  <a:lnTo>
                    <a:pt x="124592" y="270595"/>
                  </a:lnTo>
                  <a:lnTo>
                    <a:pt x="94238" y="259161"/>
                  </a:lnTo>
                  <a:lnTo>
                    <a:pt x="35980" y="23599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43067" y="197935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53397" y="2051454"/>
              <a:ext cx="156613" cy="163168"/>
            </a:xfrm>
            <a:custGeom>
              <a:avLst/>
              <a:gdLst/>
              <a:ahLst/>
              <a:cxnLst/>
              <a:rect l="0" t="0" r="0" b="0"/>
              <a:pathLst>
                <a:path w="156613" h="163168">
                  <a:moveTo>
                    <a:pt x="110768" y="12131"/>
                  </a:moveTo>
                  <a:lnTo>
                    <a:pt x="88412" y="953"/>
                  </a:lnTo>
                  <a:lnTo>
                    <a:pt x="78316" y="0"/>
                  </a:lnTo>
                  <a:lnTo>
                    <a:pt x="57741" y="5179"/>
                  </a:lnTo>
                  <a:lnTo>
                    <a:pt x="32015" y="21250"/>
                  </a:lnTo>
                  <a:lnTo>
                    <a:pt x="9575" y="46418"/>
                  </a:lnTo>
                  <a:lnTo>
                    <a:pt x="1453" y="72214"/>
                  </a:lnTo>
                  <a:lnTo>
                    <a:pt x="0" y="113381"/>
                  </a:lnTo>
                  <a:lnTo>
                    <a:pt x="1828" y="125255"/>
                  </a:lnTo>
                  <a:lnTo>
                    <a:pt x="6556" y="134340"/>
                  </a:lnTo>
                  <a:lnTo>
                    <a:pt x="21168" y="147555"/>
                  </a:lnTo>
                  <a:lnTo>
                    <a:pt x="54714" y="161571"/>
                  </a:lnTo>
                  <a:lnTo>
                    <a:pt x="77667" y="163167"/>
                  </a:lnTo>
                  <a:lnTo>
                    <a:pt x="99566" y="158807"/>
                  </a:lnTo>
                  <a:lnTo>
                    <a:pt x="120997" y="149070"/>
                  </a:lnTo>
                  <a:lnTo>
                    <a:pt x="135982" y="133824"/>
                  </a:lnTo>
                  <a:lnTo>
                    <a:pt x="155133" y="95441"/>
                  </a:lnTo>
                  <a:lnTo>
                    <a:pt x="156612" y="71774"/>
                  </a:lnTo>
                  <a:lnTo>
                    <a:pt x="152201" y="47998"/>
                  </a:lnTo>
                  <a:lnTo>
                    <a:pt x="131826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90507" y="1853015"/>
              <a:ext cx="180627" cy="329487"/>
            </a:xfrm>
            <a:custGeom>
              <a:avLst/>
              <a:gdLst/>
              <a:ahLst/>
              <a:cxnLst/>
              <a:rect l="0" t="0" r="0" b="0"/>
              <a:pathLst>
                <a:path w="180627" h="329487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18212" y="158333"/>
                  </a:lnTo>
                  <a:lnTo>
                    <a:pt x="20215" y="207571"/>
                  </a:lnTo>
                  <a:lnTo>
                    <a:pt x="20891" y="266130"/>
                  </a:lnTo>
                  <a:lnTo>
                    <a:pt x="19855" y="314568"/>
                  </a:lnTo>
                  <a:lnTo>
                    <a:pt x="17916" y="314997"/>
                  </a:lnTo>
                  <a:lnTo>
                    <a:pt x="15454" y="311774"/>
                  </a:lnTo>
                  <a:lnTo>
                    <a:pt x="17578" y="279291"/>
                  </a:lnTo>
                  <a:lnTo>
                    <a:pt x="29945" y="232723"/>
                  </a:lnTo>
                  <a:lnTo>
                    <a:pt x="40995" y="211057"/>
                  </a:lnTo>
                  <a:lnTo>
                    <a:pt x="56825" y="195969"/>
                  </a:lnTo>
                  <a:lnTo>
                    <a:pt x="65959" y="190307"/>
                  </a:lnTo>
                  <a:lnTo>
                    <a:pt x="88587" y="187137"/>
                  </a:lnTo>
                  <a:lnTo>
                    <a:pt x="113072" y="190796"/>
                  </a:lnTo>
                  <a:lnTo>
                    <a:pt x="135652" y="200222"/>
                  </a:lnTo>
                  <a:lnTo>
                    <a:pt x="162506" y="224272"/>
                  </a:lnTo>
                  <a:lnTo>
                    <a:pt x="179692" y="253624"/>
                  </a:lnTo>
                  <a:lnTo>
                    <a:pt x="180626" y="263839"/>
                  </a:lnTo>
                  <a:lnTo>
                    <a:pt x="175425" y="284548"/>
                  </a:lnTo>
                  <a:lnTo>
                    <a:pt x="159075" y="302331"/>
                  </a:lnTo>
                  <a:lnTo>
                    <a:pt x="116040" y="327222"/>
                  </a:lnTo>
                  <a:lnTo>
                    <a:pt x="94858" y="329486"/>
                  </a:lnTo>
                  <a:lnTo>
                    <a:pt x="73745" y="325423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42423" y="1994825"/>
              <a:ext cx="196305" cy="211155"/>
            </a:xfrm>
            <a:custGeom>
              <a:avLst/>
              <a:gdLst/>
              <a:ahLst/>
              <a:cxnLst/>
              <a:rect l="0" t="0" r="0" b="0"/>
              <a:pathLst>
                <a:path w="196305" h="211155">
                  <a:moveTo>
                    <a:pt x="127110" y="5589"/>
                  </a:moveTo>
                  <a:lnTo>
                    <a:pt x="110343" y="0"/>
                  </a:lnTo>
                  <a:lnTo>
                    <a:pt x="92752" y="3495"/>
                  </a:lnTo>
                  <a:lnTo>
                    <a:pt x="32110" y="34796"/>
                  </a:lnTo>
                  <a:lnTo>
                    <a:pt x="21663" y="39098"/>
                  </a:lnTo>
                  <a:lnTo>
                    <a:pt x="6935" y="53237"/>
                  </a:lnTo>
                  <a:lnTo>
                    <a:pt x="1370" y="61921"/>
                  </a:lnTo>
                  <a:lnTo>
                    <a:pt x="0" y="70050"/>
                  </a:lnTo>
                  <a:lnTo>
                    <a:pt x="1426" y="77809"/>
                  </a:lnTo>
                  <a:lnTo>
                    <a:pt x="4716" y="85321"/>
                  </a:lnTo>
                  <a:lnTo>
                    <a:pt x="17731" y="96788"/>
                  </a:lnTo>
                  <a:lnTo>
                    <a:pt x="26115" y="101483"/>
                  </a:lnTo>
                  <a:lnTo>
                    <a:pt x="44789" y="103581"/>
                  </a:lnTo>
                  <a:lnTo>
                    <a:pt x="104182" y="101941"/>
                  </a:lnTo>
                  <a:lnTo>
                    <a:pt x="142804" y="110047"/>
                  </a:lnTo>
                  <a:lnTo>
                    <a:pt x="178000" y="133154"/>
                  </a:lnTo>
                  <a:lnTo>
                    <a:pt x="185603" y="139765"/>
                  </a:lnTo>
                  <a:lnTo>
                    <a:pt x="194052" y="159590"/>
                  </a:lnTo>
                  <a:lnTo>
                    <a:pt x="196304" y="171427"/>
                  </a:lnTo>
                  <a:lnTo>
                    <a:pt x="195467" y="181659"/>
                  </a:lnTo>
                  <a:lnTo>
                    <a:pt x="188297" y="199266"/>
                  </a:lnTo>
                  <a:lnTo>
                    <a:pt x="180770" y="204897"/>
                  </a:lnTo>
                  <a:lnTo>
                    <a:pt x="159927" y="211154"/>
                  </a:lnTo>
                  <a:lnTo>
                    <a:pt x="108420" y="206765"/>
                  </a:lnTo>
                  <a:lnTo>
                    <a:pt x="53411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1802144" y="2516310"/>
            <a:ext cx="2795937" cy="536955"/>
            <a:chOff x="1802144" y="2516310"/>
            <a:chExt cx="2795937" cy="536955"/>
          </a:xfrm>
        </p:grpSpPr>
        <p:sp>
          <p:nvSpPr>
            <p:cNvPr id="140" name="Freeform 139"/>
            <p:cNvSpPr/>
            <p:nvPr/>
          </p:nvSpPr>
          <p:spPr>
            <a:xfrm>
              <a:off x="2032006" y="2632124"/>
              <a:ext cx="21052" cy="421141"/>
            </a:xfrm>
            <a:custGeom>
              <a:avLst/>
              <a:gdLst/>
              <a:ahLst/>
              <a:cxnLst/>
              <a:rect l="0" t="0" r="0" b="0"/>
              <a:pathLst>
                <a:path w="21052" h="421141">
                  <a:moveTo>
                    <a:pt x="21051" y="0"/>
                  </a:moveTo>
                  <a:lnTo>
                    <a:pt x="6579" y="33622"/>
                  </a:lnTo>
                  <a:lnTo>
                    <a:pt x="1294" y="85323"/>
                  </a:lnTo>
                  <a:lnTo>
                    <a:pt x="250" y="146186"/>
                  </a:lnTo>
                  <a:lnTo>
                    <a:pt x="70" y="202801"/>
                  </a:lnTo>
                  <a:lnTo>
                    <a:pt x="16" y="264030"/>
                  </a:lnTo>
                  <a:lnTo>
                    <a:pt x="0" y="321037"/>
                  </a:lnTo>
                  <a:lnTo>
                    <a:pt x="1165" y="381956"/>
                  </a:lnTo>
                  <a:lnTo>
                    <a:pt x="1052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802144" y="2653181"/>
              <a:ext cx="240385" cy="265264"/>
            </a:xfrm>
            <a:custGeom>
              <a:avLst/>
              <a:gdLst/>
              <a:ahLst/>
              <a:cxnLst/>
              <a:rect l="0" t="0" r="0" b="0"/>
              <a:pathLst>
                <a:path w="240385" h="265264">
                  <a:moveTo>
                    <a:pt x="240384" y="200041"/>
                  </a:moveTo>
                  <a:lnTo>
                    <a:pt x="197692" y="203161"/>
                  </a:lnTo>
                  <a:lnTo>
                    <a:pt x="144382" y="218000"/>
                  </a:lnTo>
                  <a:lnTo>
                    <a:pt x="83910" y="235190"/>
                  </a:lnTo>
                  <a:lnTo>
                    <a:pt x="21672" y="261024"/>
                  </a:lnTo>
                  <a:lnTo>
                    <a:pt x="10348" y="265263"/>
                  </a:lnTo>
                  <a:lnTo>
                    <a:pt x="3969" y="263410"/>
                  </a:lnTo>
                  <a:lnTo>
                    <a:pt x="886" y="257495"/>
                  </a:lnTo>
                  <a:lnTo>
                    <a:pt x="0" y="248872"/>
                  </a:lnTo>
                  <a:lnTo>
                    <a:pt x="8374" y="226813"/>
                  </a:lnTo>
                  <a:lnTo>
                    <a:pt x="35396" y="168039"/>
                  </a:lnTo>
                  <a:lnTo>
                    <a:pt x="59781" y="106848"/>
                  </a:lnTo>
                  <a:lnTo>
                    <a:pt x="81781" y="52848"/>
                  </a:lnTo>
                  <a:lnTo>
                    <a:pt x="103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120346" y="2642653"/>
              <a:ext cx="293518" cy="344532"/>
            </a:xfrm>
            <a:custGeom>
              <a:avLst/>
              <a:gdLst/>
              <a:ahLst/>
              <a:cxnLst/>
              <a:rect l="0" t="0" r="0" b="0"/>
              <a:pathLst>
                <a:path w="293518" h="344532">
                  <a:moveTo>
                    <a:pt x="143280" y="21056"/>
                  </a:moveTo>
                  <a:lnTo>
                    <a:pt x="99318" y="41300"/>
                  </a:lnTo>
                  <a:lnTo>
                    <a:pt x="59857" y="68382"/>
                  </a:lnTo>
                  <a:lnTo>
                    <a:pt x="28319" y="109434"/>
                  </a:lnTo>
                  <a:lnTo>
                    <a:pt x="9782" y="151747"/>
                  </a:lnTo>
                  <a:lnTo>
                    <a:pt x="0" y="201329"/>
                  </a:lnTo>
                  <a:lnTo>
                    <a:pt x="221" y="246826"/>
                  </a:lnTo>
                  <a:lnTo>
                    <a:pt x="5999" y="271137"/>
                  </a:lnTo>
                  <a:lnTo>
                    <a:pt x="16366" y="293641"/>
                  </a:lnTo>
                  <a:lnTo>
                    <a:pt x="40946" y="320451"/>
                  </a:lnTo>
                  <a:lnTo>
                    <a:pt x="70455" y="337624"/>
                  </a:lnTo>
                  <a:lnTo>
                    <a:pt x="112604" y="344531"/>
                  </a:lnTo>
                  <a:lnTo>
                    <a:pt x="139005" y="339908"/>
                  </a:lnTo>
                  <a:lnTo>
                    <a:pt x="195360" y="311353"/>
                  </a:lnTo>
                  <a:lnTo>
                    <a:pt x="226172" y="289824"/>
                  </a:lnTo>
                  <a:lnTo>
                    <a:pt x="265475" y="241500"/>
                  </a:lnTo>
                  <a:lnTo>
                    <a:pt x="289671" y="181093"/>
                  </a:lnTo>
                  <a:lnTo>
                    <a:pt x="293517" y="169861"/>
                  </a:lnTo>
                  <a:lnTo>
                    <a:pt x="293340" y="126108"/>
                  </a:lnTo>
                  <a:lnTo>
                    <a:pt x="281630" y="75733"/>
                  </a:lnTo>
                  <a:lnTo>
                    <a:pt x="263302" y="43886"/>
                  </a:lnTo>
                  <a:lnTo>
                    <a:pt x="236164" y="20282"/>
                  </a:lnTo>
                  <a:lnTo>
                    <a:pt x="207066" y="6529"/>
                  </a:lnTo>
                  <a:lnTo>
                    <a:pt x="1748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042735" y="2516310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7236" y="28726"/>
                  </a:lnTo>
                  <a:lnTo>
                    <a:pt x="10723" y="77922"/>
                  </a:lnTo>
                  <a:lnTo>
                    <a:pt x="17476" y="131233"/>
                  </a:lnTo>
                  <a:lnTo>
                    <a:pt x="19996" y="190962"/>
                  </a:lnTo>
                  <a:lnTo>
                    <a:pt x="20743" y="251944"/>
                  </a:lnTo>
                  <a:lnTo>
                    <a:pt x="19794" y="305238"/>
                  </a:lnTo>
                  <a:lnTo>
                    <a:pt x="15825" y="358992"/>
                  </a:lnTo>
                  <a:lnTo>
                    <a:pt x="20024" y="414323"/>
                  </a:lnTo>
                  <a:lnTo>
                    <a:pt x="23718" y="432929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926922" y="2705823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19062" y="2340"/>
                  </a:lnTo>
                  <a:lnTo>
                    <a:pt x="167360" y="19786"/>
                  </a:lnTo>
                  <a:lnTo>
                    <a:pt x="112087" y="34844"/>
                  </a:lnTo>
                  <a:lnTo>
                    <a:pt x="50043" y="49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208212" y="2768994"/>
              <a:ext cx="227029" cy="192608"/>
            </a:xfrm>
            <a:custGeom>
              <a:avLst/>
              <a:gdLst/>
              <a:ahLst/>
              <a:cxnLst/>
              <a:rect l="0" t="0" r="0" b="0"/>
              <a:pathLst>
                <a:path w="227029" h="192608">
                  <a:moveTo>
                    <a:pt x="139850" y="0"/>
                  </a:moveTo>
                  <a:lnTo>
                    <a:pt x="76422" y="19129"/>
                  </a:lnTo>
                  <a:lnTo>
                    <a:pt x="46187" y="37774"/>
                  </a:lnTo>
                  <a:lnTo>
                    <a:pt x="23061" y="65005"/>
                  </a:lnTo>
                  <a:lnTo>
                    <a:pt x="265" y="116055"/>
                  </a:lnTo>
                  <a:lnTo>
                    <a:pt x="0" y="126503"/>
                  </a:lnTo>
                  <a:lnTo>
                    <a:pt x="5945" y="147471"/>
                  </a:lnTo>
                  <a:lnTo>
                    <a:pt x="19505" y="165369"/>
                  </a:lnTo>
                  <a:lnTo>
                    <a:pt x="38400" y="179952"/>
                  </a:lnTo>
                  <a:lnTo>
                    <a:pt x="62396" y="190333"/>
                  </a:lnTo>
                  <a:lnTo>
                    <a:pt x="85538" y="192607"/>
                  </a:lnTo>
                  <a:lnTo>
                    <a:pt x="134581" y="184535"/>
                  </a:lnTo>
                  <a:lnTo>
                    <a:pt x="169874" y="169451"/>
                  </a:lnTo>
                  <a:lnTo>
                    <a:pt x="196969" y="150164"/>
                  </a:lnTo>
                  <a:lnTo>
                    <a:pt x="214226" y="124042"/>
                  </a:lnTo>
                  <a:lnTo>
                    <a:pt x="226748" y="94075"/>
                  </a:lnTo>
                  <a:lnTo>
                    <a:pt x="227028" y="83774"/>
                  </a:lnTo>
                  <a:lnTo>
                    <a:pt x="221099" y="62969"/>
                  </a:lnTo>
                  <a:lnTo>
                    <a:pt x="204608" y="37115"/>
                  </a:lnTo>
                  <a:lnTo>
                    <a:pt x="191638" y="28194"/>
                  </a:lnTo>
                  <a:lnTo>
                    <a:pt x="17143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54157" y="2558425"/>
              <a:ext cx="215445" cy="413565"/>
            </a:xfrm>
            <a:custGeom>
              <a:avLst/>
              <a:gdLst/>
              <a:ahLst/>
              <a:cxnLst/>
              <a:rect l="0" t="0" r="0" b="0"/>
              <a:pathLst>
                <a:path w="215445" h="413565">
                  <a:moveTo>
                    <a:pt x="162485" y="0"/>
                  </a:moveTo>
                  <a:lnTo>
                    <a:pt x="138438" y="17980"/>
                  </a:lnTo>
                  <a:lnTo>
                    <a:pt x="88816" y="79450"/>
                  </a:lnTo>
                  <a:lnTo>
                    <a:pt x="46674" y="141765"/>
                  </a:lnTo>
                  <a:lnTo>
                    <a:pt x="24185" y="193989"/>
                  </a:lnTo>
                  <a:lnTo>
                    <a:pt x="8478" y="249365"/>
                  </a:lnTo>
                  <a:lnTo>
                    <a:pt x="0" y="292514"/>
                  </a:lnTo>
                  <a:lnTo>
                    <a:pt x="6430" y="352665"/>
                  </a:lnTo>
                  <a:lnTo>
                    <a:pt x="9316" y="364961"/>
                  </a:lnTo>
                  <a:lnTo>
                    <a:pt x="21880" y="384863"/>
                  </a:lnTo>
                  <a:lnTo>
                    <a:pt x="40332" y="400337"/>
                  </a:lnTo>
                  <a:lnTo>
                    <a:pt x="64131" y="411114"/>
                  </a:lnTo>
                  <a:lnTo>
                    <a:pt x="90306" y="413564"/>
                  </a:lnTo>
                  <a:lnTo>
                    <a:pt x="115198" y="409584"/>
                  </a:lnTo>
                  <a:lnTo>
                    <a:pt x="142365" y="394189"/>
                  </a:lnTo>
                  <a:lnTo>
                    <a:pt x="202254" y="344181"/>
                  </a:lnTo>
                  <a:lnTo>
                    <a:pt x="210054" y="334739"/>
                  </a:lnTo>
                  <a:lnTo>
                    <a:pt x="214085" y="323765"/>
                  </a:lnTo>
                  <a:lnTo>
                    <a:pt x="215444" y="299093"/>
                  </a:lnTo>
                  <a:lnTo>
                    <a:pt x="209029" y="278769"/>
                  </a:lnTo>
                  <a:lnTo>
                    <a:pt x="204043" y="270074"/>
                  </a:lnTo>
                  <a:lnTo>
                    <a:pt x="189144" y="257293"/>
                  </a:lnTo>
                  <a:lnTo>
                    <a:pt x="180258" y="252247"/>
                  </a:lnTo>
                  <a:lnTo>
                    <a:pt x="157906" y="249760"/>
                  </a:lnTo>
                  <a:lnTo>
                    <a:pt x="111018" y="257695"/>
                  </a:lnTo>
                  <a:lnTo>
                    <a:pt x="69131" y="278933"/>
                  </a:lnTo>
                  <a:lnTo>
                    <a:pt x="44617" y="296466"/>
                  </a:lnTo>
                  <a:lnTo>
                    <a:pt x="150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70020" y="2642653"/>
              <a:ext cx="328061" cy="345163"/>
            </a:xfrm>
            <a:custGeom>
              <a:avLst/>
              <a:gdLst/>
              <a:ahLst/>
              <a:cxnLst/>
              <a:rect l="0" t="0" r="0" b="0"/>
              <a:pathLst>
                <a:path w="328061" h="345163">
                  <a:moveTo>
                    <a:pt x="194062" y="0"/>
                  </a:moveTo>
                  <a:lnTo>
                    <a:pt x="131805" y="19128"/>
                  </a:lnTo>
                  <a:lnTo>
                    <a:pt x="78421" y="57768"/>
                  </a:lnTo>
                  <a:lnTo>
                    <a:pt x="34118" y="116263"/>
                  </a:lnTo>
                  <a:lnTo>
                    <a:pt x="8498" y="179023"/>
                  </a:lnTo>
                  <a:lnTo>
                    <a:pt x="0" y="210581"/>
                  </a:lnTo>
                  <a:lnTo>
                    <a:pt x="6424" y="252686"/>
                  </a:lnTo>
                  <a:lnTo>
                    <a:pt x="13572" y="272572"/>
                  </a:lnTo>
                  <a:lnTo>
                    <a:pt x="43880" y="311729"/>
                  </a:lnTo>
                  <a:lnTo>
                    <a:pt x="70015" y="327630"/>
                  </a:lnTo>
                  <a:lnTo>
                    <a:pt x="112627" y="342314"/>
                  </a:lnTo>
                  <a:lnTo>
                    <a:pt x="142271" y="345162"/>
                  </a:lnTo>
                  <a:lnTo>
                    <a:pt x="186256" y="335587"/>
                  </a:lnTo>
                  <a:lnTo>
                    <a:pt x="217745" y="317931"/>
                  </a:lnTo>
                  <a:lnTo>
                    <a:pt x="278521" y="268059"/>
                  </a:lnTo>
                  <a:lnTo>
                    <a:pt x="304355" y="234882"/>
                  </a:lnTo>
                  <a:lnTo>
                    <a:pt x="321238" y="201006"/>
                  </a:lnTo>
                  <a:lnTo>
                    <a:pt x="328060" y="163152"/>
                  </a:lnTo>
                  <a:lnTo>
                    <a:pt x="321960" y="109610"/>
                  </a:lnTo>
                  <a:lnTo>
                    <a:pt x="306371" y="64025"/>
                  </a:lnTo>
                  <a:lnTo>
                    <a:pt x="281108" y="26814"/>
                  </a:lnTo>
                  <a:lnTo>
                    <a:pt x="254949" y="9764"/>
                  </a:lnTo>
                  <a:lnTo>
                    <a:pt x="199076" y="1285"/>
                  </a:lnTo>
                  <a:lnTo>
                    <a:pt x="1730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2493381" y="3400704"/>
            <a:ext cx="1462356" cy="389556"/>
            <a:chOff x="2493381" y="3400704"/>
            <a:chExt cx="1462356" cy="389556"/>
          </a:xfrm>
        </p:grpSpPr>
        <p:sp>
          <p:nvSpPr>
            <p:cNvPr id="149" name="Freeform 148"/>
            <p:cNvSpPr/>
            <p:nvPr/>
          </p:nvSpPr>
          <p:spPr>
            <a:xfrm>
              <a:off x="2710286" y="3432290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6" y="0"/>
                  </a:moveTo>
                  <a:lnTo>
                    <a:pt x="6066" y="48931"/>
                  </a:lnTo>
                  <a:lnTo>
                    <a:pt x="6066" y="96776"/>
                  </a:lnTo>
                  <a:lnTo>
                    <a:pt x="6066" y="151117"/>
                  </a:lnTo>
                  <a:lnTo>
                    <a:pt x="2946" y="202313"/>
                  </a:lnTo>
                  <a:lnTo>
                    <a:pt x="0" y="227957"/>
                  </a:lnTo>
                  <a:lnTo>
                    <a:pt x="5036" y="289375"/>
                  </a:lnTo>
                  <a:lnTo>
                    <a:pt x="14263" y="345701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493381" y="3442818"/>
              <a:ext cx="244029" cy="236334"/>
            </a:xfrm>
            <a:custGeom>
              <a:avLst/>
              <a:gdLst/>
              <a:ahLst/>
              <a:cxnLst/>
              <a:rect l="0" t="0" r="0" b="0"/>
              <a:pathLst>
                <a:path w="244029" h="236334">
                  <a:moveTo>
                    <a:pt x="244028" y="210570"/>
                  </a:moveTo>
                  <a:lnTo>
                    <a:pt x="232850" y="199392"/>
                  </a:lnTo>
                  <a:lnTo>
                    <a:pt x="224877" y="197269"/>
                  </a:lnTo>
                  <a:lnTo>
                    <a:pt x="178461" y="202267"/>
                  </a:lnTo>
                  <a:lnTo>
                    <a:pt x="124232" y="214519"/>
                  </a:lnTo>
                  <a:lnTo>
                    <a:pt x="65906" y="231685"/>
                  </a:lnTo>
                  <a:lnTo>
                    <a:pt x="44370" y="236333"/>
                  </a:lnTo>
                  <a:lnTo>
                    <a:pt x="23100" y="234499"/>
                  </a:lnTo>
                  <a:lnTo>
                    <a:pt x="14854" y="230032"/>
                  </a:lnTo>
                  <a:lnTo>
                    <a:pt x="2573" y="215711"/>
                  </a:lnTo>
                  <a:lnTo>
                    <a:pt x="0" y="206978"/>
                  </a:lnTo>
                  <a:lnTo>
                    <a:pt x="260" y="187917"/>
                  </a:lnTo>
                  <a:lnTo>
                    <a:pt x="16385" y="126202"/>
                  </a:lnTo>
                  <a:lnTo>
                    <a:pt x="37009" y="63159"/>
                  </a:lnTo>
                  <a:lnTo>
                    <a:pt x="545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83200" y="3474404"/>
              <a:ext cx="263528" cy="280906"/>
            </a:xfrm>
            <a:custGeom>
              <a:avLst/>
              <a:gdLst/>
              <a:ahLst/>
              <a:cxnLst/>
              <a:rect l="0" t="0" r="0" b="0"/>
              <a:pathLst>
                <a:path w="263528" h="280906">
                  <a:moveTo>
                    <a:pt x="122665" y="21057"/>
                  </a:moveTo>
                  <a:lnTo>
                    <a:pt x="111487" y="9879"/>
                  </a:lnTo>
                  <a:lnTo>
                    <a:pt x="105854" y="8925"/>
                  </a:lnTo>
                  <a:lnTo>
                    <a:pt x="99759" y="10630"/>
                  </a:lnTo>
                  <a:lnTo>
                    <a:pt x="76883" y="27326"/>
                  </a:lnTo>
                  <a:lnTo>
                    <a:pt x="43302" y="64409"/>
                  </a:lnTo>
                  <a:lnTo>
                    <a:pt x="15363" y="127429"/>
                  </a:lnTo>
                  <a:lnTo>
                    <a:pt x="4785" y="154901"/>
                  </a:lnTo>
                  <a:lnTo>
                    <a:pt x="0" y="195505"/>
                  </a:lnTo>
                  <a:lnTo>
                    <a:pt x="3027" y="219082"/>
                  </a:lnTo>
                  <a:lnTo>
                    <a:pt x="14510" y="241259"/>
                  </a:lnTo>
                  <a:lnTo>
                    <a:pt x="31312" y="260475"/>
                  </a:lnTo>
                  <a:lnTo>
                    <a:pt x="50478" y="272914"/>
                  </a:lnTo>
                  <a:lnTo>
                    <a:pt x="86588" y="280905"/>
                  </a:lnTo>
                  <a:lnTo>
                    <a:pt x="121334" y="277683"/>
                  </a:lnTo>
                  <a:lnTo>
                    <a:pt x="175132" y="251354"/>
                  </a:lnTo>
                  <a:lnTo>
                    <a:pt x="195117" y="236885"/>
                  </a:lnTo>
                  <a:lnTo>
                    <a:pt x="234342" y="188819"/>
                  </a:lnTo>
                  <a:lnTo>
                    <a:pt x="262374" y="126281"/>
                  </a:lnTo>
                  <a:lnTo>
                    <a:pt x="263527" y="105258"/>
                  </a:lnTo>
                  <a:lnTo>
                    <a:pt x="254734" y="63165"/>
                  </a:lnTo>
                  <a:lnTo>
                    <a:pt x="239525" y="31583"/>
                  </a:lnTo>
                  <a:lnTo>
                    <a:pt x="223736" y="16767"/>
                  </a:lnTo>
                  <a:lnTo>
                    <a:pt x="206190" y="7452"/>
                  </a:lnTo>
                  <a:lnTo>
                    <a:pt x="1753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158549" y="35375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179606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355659" y="3400704"/>
              <a:ext cx="206259" cy="350402"/>
            </a:xfrm>
            <a:custGeom>
              <a:avLst/>
              <a:gdLst/>
              <a:ahLst/>
              <a:cxnLst/>
              <a:rect l="0" t="0" r="0" b="0"/>
              <a:pathLst>
                <a:path w="206259" h="350402">
                  <a:moveTo>
                    <a:pt x="139802" y="0"/>
                  </a:moveTo>
                  <a:lnTo>
                    <a:pt x="115755" y="9576"/>
                  </a:lnTo>
                  <a:lnTo>
                    <a:pt x="101429" y="20244"/>
                  </a:lnTo>
                  <a:lnTo>
                    <a:pt x="74337" y="61797"/>
                  </a:lnTo>
                  <a:lnTo>
                    <a:pt x="47098" y="115633"/>
                  </a:lnTo>
                  <a:lnTo>
                    <a:pt x="11902" y="178969"/>
                  </a:lnTo>
                  <a:lnTo>
                    <a:pt x="0" y="216155"/>
                  </a:lnTo>
                  <a:lnTo>
                    <a:pt x="243" y="262397"/>
                  </a:lnTo>
                  <a:lnTo>
                    <a:pt x="7724" y="301966"/>
                  </a:lnTo>
                  <a:lnTo>
                    <a:pt x="22939" y="330327"/>
                  </a:lnTo>
                  <a:lnTo>
                    <a:pt x="38730" y="342954"/>
                  </a:lnTo>
                  <a:lnTo>
                    <a:pt x="47854" y="347959"/>
                  </a:lnTo>
                  <a:lnTo>
                    <a:pt x="67351" y="350401"/>
                  </a:lnTo>
                  <a:lnTo>
                    <a:pt x="108462" y="342436"/>
                  </a:lnTo>
                  <a:lnTo>
                    <a:pt x="149209" y="321192"/>
                  </a:lnTo>
                  <a:lnTo>
                    <a:pt x="188325" y="287558"/>
                  </a:lnTo>
                  <a:lnTo>
                    <a:pt x="204222" y="261067"/>
                  </a:lnTo>
                  <a:lnTo>
                    <a:pt x="206258" y="238083"/>
                  </a:lnTo>
                  <a:lnTo>
                    <a:pt x="198033" y="190788"/>
                  </a:lnTo>
                  <a:lnTo>
                    <a:pt x="192660" y="182174"/>
                  </a:lnTo>
                  <a:lnTo>
                    <a:pt x="177332" y="169484"/>
                  </a:lnTo>
                  <a:lnTo>
                    <a:pt x="155702" y="166184"/>
                  </a:lnTo>
                  <a:lnTo>
                    <a:pt x="109277" y="173597"/>
                  </a:lnTo>
                  <a:lnTo>
                    <a:pt x="68652" y="193561"/>
                  </a:lnTo>
                  <a:lnTo>
                    <a:pt x="4504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45751" y="3432290"/>
              <a:ext cx="309986" cy="339726"/>
            </a:xfrm>
            <a:custGeom>
              <a:avLst/>
              <a:gdLst/>
              <a:ahLst/>
              <a:cxnLst/>
              <a:rect l="0" t="0" r="0" b="0"/>
              <a:pathLst>
                <a:path w="309986" h="339726">
                  <a:moveTo>
                    <a:pt x="155036" y="10528"/>
                  </a:moveTo>
                  <a:lnTo>
                    <a:pt x="138269" y="4939"/>
                  </a:lnTo>
                  <a:lnTo>
                    <a:pt x="120678" y="5315"/>
                  </a:lnTo>
                  <a:lnTo>
                    <a:pt x="101161" y="10551"/>
                  </a:lnTo>
                  <a:lnTo>
                    <a:pt x="63156" y="32976"/>
                  </a:lnTo>
                  <a:lnTo>
                    <a:pt x="55178" y="39531"/>
                  </a:lnTo>
                  <a:lnTo>
                    <a:pt x="43195" y="59293"/>
                  </a:lnTo>
                  <a:lnTo>
                    <a:pt x="14963" y="115303"/>
                  </a:lnTo>
                  <a:lnTo>
                    <a:pt x="2919" y="148417"/>
                  </a:lnTo>
                  <a:lnTo>
                    <a:pt x="0" y="188514"/>
                  </a:lnTo>
                  <a:lnTo>
                    <a:pt x="8901" y="247634"/>
                  </a:lnTo>
                  <a:lnTo>
                    <a:pt x="16388" y="270327"/>
                  </a:lnTo>
                  <a:lnTo>
                    <a:pt x="46932" y="311433"/>
                  </a:lnTo>
                  <a:lnTo>
                    <a:pt x="73092" y="327543"/>
                  </a:lnTo>
                  <a:lnTo>
                    <a:pt x="108660" y="339725"/>
                  </a:lnTo>
                  <a:lnTo>
                    <a:pt x="148834" y="339565"/>
                  </a:lnTo>
                  <a:lnTo>
                    <a:pt x="195925" y="327861"/>
                  </a:lnTo>
                  <a:lnTo>
                    <a:pt x="235903" y="304231"/>
                  </a:lnTo>
                  <a:lnTo>
                    <a:pt x="266676" y="271445"/>
                  </a:lnTo>
                  <a:lnTo>
                    <a:pt x="299228" y="220796"/>
                  </a:lnTo>
                  <a:lnTo>
                    <a:pt x="306859" y="198737"/>
                  </a:lnTo>
                  <a:lnTo>
                    <a:pt x="309985" y="158841"/>
                  </a:lnTo>
                  <a:lnTo>
                    <a:pt x="301153" y="99789"/>
                  </a:lnTo>
                  <a:lnTo>
                    <a:pt x="293677" y="77106"/>
                  </a:lnTo>
                  <a:lnTo>
                    <a:pt x="263139" y="36006"/>
                  </a:lnTo>
                  <a:lnTo>
                    <a:pt x="236980" y="19897"/>
                  </a:lnTo>
                  <a:lnTo>
                    <a:pt x="189440" y="3428"/>
                  </a:lnTo>
                  <a:lnTo>
                    <a:pt x="1655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916393" y="4285098"/>
            <a:ext cx="642240" cy="793242"/>
            <a:chOff x="2916393" y="4285098"/>
            <a:chExt cx="642240" cy="793242"/>
          </a:xfrm>
        </p:grpSpPr>
        <p:sp>
          <p:nvSpPr>
            <p:cNvPr id="157" name="Freeform 156"/>
            <p:cNvSpPr/>
            <p:nvPr/>
          </p:nvSpPr>
          <p:spPr>
            <a:xfrm>
              <a:off x="3098671" y="4285098"/>
              <a:ext cx="7236" cy="305328"/>
            </a:xfrm>
            <a:custGeom>
              <a:avLst/>
              <a:gdLst/>
              <a:ahLst/>
              <a:cxnLst/>
              <a:rect l="0" t="0" r="0" b="0"/>
              <a:pathLst>
                <a:path w="7236" h="305328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6642" y="188202"/>
                  </a:lnTo>
                  <a:lnTo>
                    <a:pt x="7060" y="238647"/>
                  </a:lnTo>
                  <a:lnTo>
                    <a:pt x="7183" y="276991"/>
                  </a:lnTo>
                  <a:lnTo>
                    <a:pt x="723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22196" y="4285098"/>
              <a:ext cx="152126" cy="212671"/>
            </a:xfrm>
            <a:custGeom>
              <a:avLst/>
              <a:gdLst/>
              <a:ahLst/>
              <a:cxnLst/>
              <a:rect l="0" t="0" r="0" b="0"/>
              <a:pathLst>
                <a:path w="152126" h="212671">
                  <a:moveTo>
                    <a:pt x="152125" y="168456"/>
                  </a:moveTo>
                  <a:lnTo>
                    <a:pt x="109433" y="171576"/>
                  </a:lnTo>
                  <a:lnTo>
                    <a:pt x="58462" y="187584"/>
                  </a:lnTo>
                  <a:lnTo>
                    <a:pt x="13781" y="212670"/>
                  </a:lnTo>
                  <a:lnTo>
                    <a:pt x="7253" y="210800"/>
                  </a:lnTo>
                  <a:lnTo>
                    <a:pt x="2901" y="204874"/>
                  </a:lnTo>
                  <a:lnTo>
                    <a:pt x="0" y="196245"/>
                  </a:lnTo>
                  <a:lnTo>
                    <a:pt x="1506" y="161742"/>
                  </a:lnTo>
                  <a:lnTo>
                    <a:pt x="12495" y="102096"/>
                  </a:lnTo>
                  <a:lnTo>
                    <a:pt x="29391" y="43081"/>
                  </a:lnTo>
                  <a:lnTo>
                    <a:pt x="468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207699" y="4306155"/>
              <a:ext cx="232839" cy="242580"/>
            </a:xfrm>
            <a:custGeom>
              <a:avLst/>
              <a:gdLst/>
              <a:ahLst/>
              <a:cxnLst/>
              <a:rect l="0" t="0" r="0" b="0"/>
              <a:pathLst>
                <a:path w="232839" h="242580">
                  <a:moveTo>
                    <a:pt x="98249" y="10529"/>
                  </a:moveTo>
                  <a:lnTo>
                    <a:pt x="54286" y="25183"/>
                  </a:lnTo>
                  <a:lnTo>
                    <a:pt x="40495" y="38099"/>
                  </a:lnTo>
                  <a:lnTo>
                    <a:pt x="6163" y="90115"/>
                  </a:lnTo>
                  <a:lnTo>
                    <a:pt x="0" y="114920"/>
                  </a:lnTo>
                  <a:lnTo>
                    <a:pt x="5575" y="168973"/>
                  </a:lnTo>
                  <a:lnTo>
                    <a:pt x="12607" y="194422"/>
                  </a:lnTo>
                  <a:lnTo>
                    <a:pt x="23531" y="213532"/>
                  </a:lnTo>
                  <a:lnTo>
                    <a:pt x="48424" y="237444"/>
                  </a:lnTo>
                  <a:lnTo>
                    <a:pt x="58014" y="241354"/>
                  </a:lnTo>
                  <a:lnTo>
                    <a:pt x="78027" y="242579"/>
                  </a:lnTo>
                  <a:lnTo>
                    <a:pt x="138278" y="230759"/>
                  </a:lnTo>
                  <a:lnTo>
                    <a:pt x="159323" y="223052"/>
                  </a:lnTo>
                  <a:lnTo>
                    <a:pt x="199286" y="192356"/>
                  </a:lnTo>
                  <a:lnTo>
                    <a:pt x="215273" y="166179"/>
                  </a:lnTo>
                  <a:lnTo>
                    <a:pt x="229986" y="124722"/>
                  </a:lnTo>
                  <a:lnTo>
                    <a:pt x="232838" y="99496"/>
                  </a:lnTo>
                  <a:lnTo>
                    <a:pt x="227866" y="78926"/>
                  </a:lnTo>
                  <a:lnTo>
                    <a:pt x="205611" y="46656"/>
                  </a:lnTo>
                  <a:lnTo>
                    <a:pt x="170279" y="18922"/>
                  </a:lnTo>
                  <a:lnTo>
                    <a:pt x="135744" y="4085"/>
                  </a:lnTo>
                  <a:lnTo>
                    <a:pt x="1193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16393" y="4653596"/>
              <a:ext cx="642240" cy="63172"/>
            </a:xfrm>
            <a:custGeom>
              <a:avLst/>
              <a:gdLst/>
              <a:ahLst/>
              <a:cxnLst/>
              <a:rect l="0" t="0" r="0" b="0"/>
              <a:pathLst>
                <a:path w="642240" h="63172">
                  <a:moveTo>
                    <a:pt x="642239" y="0"/>
                  </a:moveTo>
                  <a:lnTo>
                    <a:pt x="604761" y="8333"/>
                  </a:lnTo>
                  <a:lnTo>
                    <a:pt x="553337" y="10094"/>
                  </a:lnTo>
                  <a:lnTo>
                    <a:pt x="498119" y="10442"/>
                  </a:lnTo>
                  <a:lnTo>
                    <a:pt x="445271" y="13631"/>
                  </a:lnTo>
                  <a:lnTo>
                    <a:pt x="382724" y="21248"/>
                  </a:lnTo>
                  <a:lnTo>
                    <a:pt x="321281" y="29992"/>
                  </a:lnTo>
                  <a:lnTo>
                    <a:pt x="260342" y="32440"/>
                  </a:lnTo>
                  <a:lnTo>
                    <a:pt x="208963" y="39856"/>
                  </a:lnTo>
                  <a:lnTo>
                    <a:pt x="148512" y="41668"/>
                  </a:lnTo>
                  <a:lnTo>
                    <a:pt x="85761" y="53508"/>
                  </a:lnTo>
                  <a:lnTo>
                    <a:pt x="26892" y="618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035174" y="4769409"/>
              <a:ext cx="193097" cy="308931"/>
            </a:xfrm>
            <a:custGeom>
              <a:avLst/>
              <a:gdLst/>
              <a:ahLst/>
              <a:cxnLst/>
              <a:rect l="0" t="0" r="0" b="0"/>
              <a:pathLst>
                <a:path w="193097" h="308931">
                  <a:moveTo>
                    <a:pt x="123375" y="0"/>
                  </a:moveTo>
                  <a:lnTo>
                    <a:pt x="106607" y="5589"/>
                  </a:lnTo>
                  <a:lnTo>
                    <a:pt x="92136" y="17692"/>
                  </a:lnTo>
                  <a:lnTo>
                    <a:pt x="56740" y="72520"/>
                  </a:lnTo>
                  <a:lnTo>
                    <a:pt x="28627" y="126802"/>
                  </a:lnTo>
                  <a:lnTo>
                    <a:pt x="6133" y="182585"/>
                  </a:lnTo>
                  <a:lnTo>
                    <a:pt x="0" y="244730"/>
                  </a:lnTo>
                  <a:lnTo>
                    <a:pt x="3421" y="270206"/>
                  </a:lnTo>
                  <a:lnTo>
                    <a:pt x="8311" y="279573"/>
                  </a:lnTo>
                  <a:lnTo>
                    <a:pt x="23102" y="293100"/>
                  </a:lnTo>
                  <a:lnTo>
                    <a:pt x="51161" y="307293"/>
                  </a:lnTo>
                  <a:lnTo>
                    <a:pt x="71392" y="308930"/>
                  </a:lnTo>
                  <a:lnTo>
                    <a:pt x="112977" y="300449"/>
                  </a:lnTo>
                  <a:lnTo>
                    <a:pt x="138881" y="285294"/>
                  </a:lnTo>
                  <a:lnTo>
                    <a:pt x="175749" y="249237"/>
                  </a:lnTo>
                  <a:lnTo>
                    <a:pt x="182857" y="239858"/>
                  </a:lnTo>
                  <a:lnTo>
                    <a:pt x="190756" y="216957"/>
                  </a:lnTo>
                  <a:lnTo>
                    <a:pt x="193096" y="192352"/>
                  </a:lnTo>
                  <a:lnTo>
                    <a:pt x="190237" y="169718"/>
                  </a:lnTo>
                  <a:lnTo>
                    <a:pt x="176461" y="137244"/>
                  </a:lnTo>
                  <a:lnTo>
                    <a:pt x="168124" y="130101"/>
                  </a:lnTo>
                  <a:lnTo>
                    <a:pt x="146383" y="122164"/>
                  </a:lnTo>
                  <a:lnTo>
                    <a:pt x="124242" y="124875"/>
                  </a:lnTo>
                  <a:lnTo>
                    <a:pt x="81432" y="145679"/>
                  </a:lnTo>
                  <a:lnTo>
                    <a:pt x="55315" y="171066"/>
                  </a:lnTo>
                  <a:lnTo>
                    <a:pt x="2861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291177" y="4816462"/>
              <a:ext cx="239149" cy="255486"/>
            </a:xfrm>
            <a:custGeom>
              <a:avLst/>
              <a:gdLst/>
              <a:ahLst/>
              <a:cxnLst/>
              <a:rect l="0" t="0" r="0" b="0"/>
              <a:pathLst>
                <a:path w="239149" h="255486">
                  <a:moveTo>
                    <a:pt x="120056" y="5590"/>
                  </a:moveTo>
                  <a:lnTo>
                    <a:pt x="103288" y="0"/>
                  </a:lnTo>
                  <a:lnTo>
                    <a:pt x="85697" y="376"/>
                  </a:lnTo>
                  <a:lnTo>
                    <a:pt x="67351" y="5612"/>
                  </a:lnTo>
                  <a:lnTo>
                    <a:pt x="51398" y="15738"/>
                  </a:lnTo>
                  <a:lnTo>
                    <a:pt x="29263" y="40182"/>
                  </a:lnTo>
                  <a:lnTo>
                    <a:pt x="5226" y="98547"/>
                  </a:lnTo>
                  <a:lnTo>
                    <a:pt x="0" y="120603"/>
                  </a:lnTo>
                  <a:lnTo>
                    <a:pt x="3452" y="179529"/>
                  </a:lnTo>
                  <a:lnTo>
                    <a:pt x="10130" y="200269"/>
                  </a:lnTo>
                  <a:lnTo>
                    <a:pt x="22067" y="217286"/>
                  </a:lnTo>
                  <a:lnTo>
                    <a:pt x="48518" y="238850"/>
                  </a:lnTo>
                  <a:lnTo>
                    <a:pt x="68374" y="248861"/>
                  </a:lnTo>
                  <a:lnTo>
                    <a:pt x="104873" y="255485"/>
                  </a:lnTo>
                  <a:lnTo>
                    <a:pt x="139734" y="251858"/>
                  </a:lnTo>
                  <a:lnTo>
                    <a:pt x="172289" y="237785"/>
                  </a:lnTo>
                  <a:lnTo>
                    <a:pt x="198573" y="218798"/>
                  </a:lnTo>
                  <a:lnTo>
                    <a:pt x="221179" y="192765"/>
                  </a:lnTo>
                  <a:lnTo>
                    <a:pt x="237106" y="157235"/>
                  </a:lnTo>
                  <a:lnTo>
                    <a:pt x="239148" y="133819"/>
                  </a:lnTo>
                  <a:lnTo>
                    <a:pt x="230928" y="90190"/>
                  </a:lnTo>
                  <a:lnTo>
                    <a:pt x="215818" y="63931"/>
                  </a:lnTo>
                  <a:lnTo>
                    <a:pt x="196932" y="51797"/>
                  </a:lnTo>
                  <a:lnTo>
                    <a:pt x="133982" y="27006"/>
                  </a:lnTo>
                  <a:lnTo>
                    <a:pt x="10952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3906072" y="4299615"/>
            <a:ext cx="842281" cy="751738"/>
            <a:chOff x="3906072" y="4299615"/>
            <a:chExt cx="842281" cy="751738"/>
          </a:xfrm>
        </p:grpSpPr>
        <p:sp>
          <p:nvSpPr>
            <p:cNvPr id="164" name="Freeform 163"/>
            <p:cNvSpPr/>
            <p:nvPr/>
          </p:nvSpPr>
          <p:spPr>
            <a:xfrm>
              <a:off x="3906072" y="463253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906072" y="473782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6" y="16789"/>
                  </a:lnTo>
                  <a:lnTo>
                    <a:pt x="52125" y="20214"/>
                  </a:lnTo>
                  <a:lnTo>
                    <a:pt x="27846" y="218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87323" y="4299615"/>
              <a:ext cx="255745" cy="323482"/>
            </a:xfrm>
            <a:custGeom>
              <a:avLst/>
              <a:gdLst/>
              <a:ahLst/>
              <a:cxnLst/>
              <a:rect l="0" t="0" r="0" b="0"/>
              <a:pathLst>
                <a:path w="255745" h="323482">
                  <a:moveTo>
                    <a:pt x="13588" y="48654"/>
                  </a:moveTo>
                  <a:lnTo>
                    <a:pt x="19178" y="31886"/>
                  </a:lnTo>
                  <a:lnTo>
                    <a:pt x="31280" y="17415"/>
                  </a:lnTo>
                  <a:lnTo>
                    <a:pt x="39421" y="10280"/>
                  </a:lnTo>
                  <a:lnTo>
                    <a:pt x="60945" y="2353"/>
                  </a:lnTo>
                  <a:lnTo>
                    <a:pt x="84938" y="0"/>
                  </a:lnTo>
                  <a:lnTo>
                    <a:pt x="107301" y="2854"/>
                  </a:lnTo>
                  <a:lnTo>
                    <a:pt x="125818" y="14260"/>
                  </a:lnTo>
                  <a:lnTo>
                    <a:pt x="149397" y="43533"/>
                  </a:lnTo>
                  <a:lnTo>
                    <a:pt x="161686" y="69775"/>
                  </a:lnTo>
                  <a:lnTo>
                    <a:pt x="169575" y="131162"/>
                  </a:lnTo>
                  <a:lnTo>
                    <a:pt x="167821" y="171367"/>
                  </a:lnTo>
                  <a:lnTo>
                    <a:pt x="153482" y="227161"/>
                  </a:lnTo>
                  <a:lnTo>
                    <a:pt x="142126" y="257913"/>
                  </a:lnTo>
                  <a:lnTo>
                    <a:pt x="111219" y="297194"/>
                  </a:lnTo>
                  <a:lnTo>
                    <a:pt x="79431" y="318698"/>
                  </a:lnTo>
                  <a:lnTo>
                    <a:pt x="56890" y="323481"/>
                  </a:lnTo>
                  <a:lnTo>
                    <a:pt x="45965" y="323119"/>
                  </a:lnTo>
                  <a:lnTo>
                    <a:pt x="27588" y="316478"/>
                  </a:lnTo>
                  <a:lnTo>
                    <a:pt x="19412" y="311431"/>
                  </a:lnTo>
                  <a:lnTo>
                    <a:pt x="7208" y="296465"/>
                  </a:lnTo>
                  <a:lnTo>
                    <a:pt x="2316" y="287561"/>
                  </a:lnTo>
                  <a:lnTo>
                    <a:pt x="0" y="268309"/>
                  </a:lnTo>
                  <a:lnTo>
                    <a:pt x="4039" y="248054"/>
                  </a:lnTo>
                  <a:lnTo>
                    <a:pt x="13634" y="227353"/>
                  </a:lnTo>
                  <a:lnTo>
                    <a:pt x="28816" y="212694"/>
                  </a:lnTo>
                  <a:lnTo>
                    <a:pt x="37778" y="207147"/>
                  </a:lnTo>
                  <a:lnTo>
                    <a:pt x="57095" y="204103"/>
                  </a:lnTo>
                  <a:lnTo>
                    <a:pt x="115764" y="214661"/>
                  </a:lnTo>
                  <a:lnTo>
                    <a:pt x="171107" y="231287"/>
                  </a:lnTo>
                  <a:lnTo>
                    <a:pt x="225586" y="261282"/>
                  </a:lnTo>
                  <a:lnTo>
                    <a:pt x="239611" y="262868"/>
                  </a:lnTo>
                  <a:lnTo>
                    <a:pt x="255744" y="259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337741" y="4633514"/>
              <a:ext cx="410612" cy="9554"/>
            </a:xfrm>
            <a:custGeom>
              <a:avLst/>
              <a:gdLst/>
              <a:ahLst/>
              <a:cxnLst/>
              <a:rect l="0" t="0" r="0" b="0"/>
              <a:pathLst>
                <a:path w="410612" h="9554">
                  <a:moveTo>
                    <a:pt x="410611" y="9553"/>
                  </a:moveTo>
                  <a:lnTo>
                    <a:pt x="351994" y="3964"/>
                  </a:lnTo>
                  <a:lnTo>
                    <a:pt x="297820" y="0"/>
                  </a:lnTo>
                  <a:lnTo>
                    <a:pt x="245178" y="2337"/>
                  </a:lnTo>
                  <a:lnTo>
                    <a:pt x="195049" y="8128"/>
                  </a:lnTo>
                  <a:lnTo>
                    <a:pt x="131681" y="9271"/>
                  </a:lnTo>
                  <a:lnTo>
                    <a:pt x="81390" y="9470"/>
                  </a:lnTo>
                  <a:lnTo>
                    <a:pt x="28122" y="9537"/>
                  </a:lnTo>
                  <a:lnTo>
                    <a:pt x="0" y="9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453554" y="4713504"/>
              <a:ext cx="248461" cy="337849"/>
            </a:xfrm>
            <a:custGeom>
              <a:avLst/>
              <a:gdLst/>
              <a:ahLst/>
              <a:cxnLst/>
              <a:rect l="0" t="0" r="0" b="0"/>
              <a:pathLst>
                <a:path w="248461" h="337849">
                  <a:moveTo>
                    <a:pt x="31586" y="34848"/>
                  </a:moveTo>
                  <a:lnTo>
                    <a:pt x="37175" y="18080"/>
                  </a:lnTo>
                  <a:lnTo>
                    <a:pt x="49278" y="6729"/>
                  </a:lnTo>
                  <a:lnTo>
                    <a:pt x="57418" y="2064"/>
                  </a:lnTo>
                  <a:lnTo>
                    <a:pt x="75822" y="0"/>
                  </a:lnTo>
                  <a:lnTo>
                    <a:pt x="116233" y="8207"/>
                  </a:lnTo>
                  <a:lnTo>
                    <a:pt x="141934" y="23315"/>
                  </a:lnTo>
                  <a:lnTo>
                    <a:pt x="147265" y="31838"/>
                  </a:lnTo>
                  <a:lnTo>
                    <a:pt x="153189" y="53787"/>
                  </a:lnTo>
                  <a:lnTo>
                    <a:pt x="150934" y="92452"/>
                  </a:lnTo>
                  <a:lnTo>
                    <a:pt x="142731" y="113483"/>
                  </a:lnTo>
                  <a:lnTo>
                    <a:pt x="137268" y="122366"/>
                  </a:lnTo>
                  <a:lnTo>
                    <a:pt x="121839" y="135356"/>
                  </a:lnTo>
                  <a:lnTo>
                    <a:pt x="102114" y="143859"/>
                  </a:lnTo>
                  <a:lnTo>
                    <a:pt x="77750" y="147638"/>
                  </a:lnTo>
                  <a:lnTo>
                    <a:pt x="71720" y="146306"/>
                  </a:lnTo>
                  <a:lnTo>
                    <a:pt x="70040" y="143079"/>
                  </a:lnTo>
                  <a:lnTo>
                    <a:pt x="71260" y="138587"/>
                  </a:lnTo>
                  <a:lnTo>
                    <a:pt x="76752" y="135593"/>
                  </a:lnTo>
                  <a:lnTo>
                    <a:pt x="95333" y="132266"/>
                  </a:lnTo>
                  <a:lnTo>
                    <a:pt x="155808" y="141408"/>
                  </a:lnTo>
                  <a:lnTo>
                    <a:pt x="176873" y="148888"/>
                  </a:lnTo>
                  <a:lnTo>
                    <a:pt x="216849" y="179428"/>
                  </a:lnTo>
                  <a:lnTo>
                    <a:pt x="238427" y="205588"/>
                  </a:lnTo>
                  <a:lnTo>
                    <a:pt x="246348" y="228496"/>
                  </a:lnTo>
                  <a:lnTo>
                    <a:pt x="248460" y="241155"/>
                  </a:lnTo>
                  <a:lnTo>
                    <a:pt x="244568" y="264580"/>
                  </a:lnTo>
                  <a:lnTo>
                    <a:pt x="229222" y="294380"/>
                  </a:lnTo>
                  <a:lnTo>
                    <a:pt x="215350" y="309293"/>
                  </a:lnTo>
                  <a:lnTo>
                    <a:pt x="167699" y="332324"/>
                  </a:lnTo>
                  <a:lnTo>
                    <a:pt x="131057" y="337848"/>
                  </a:lnTo>
                  <a:lnTo>
                    <a:pt x="96153" y="333896"/>
                  </a:lnTo>
                  <a:lnTo>
                    <a:pt x="42298" y="307300"/>
                  </a:lnTo>
                  <a:lnTo>
                    <a:pt x="0" y="277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523114" y="2733283"/>
            <a:ext cx="327385" cy="306760"/>
            <a:chOff x="523114" y="2733283"/>
            <a:chExt cx="327385" cy="306760"/>
          </a:xfrm>
        </p:grpSpPr>
        <p:sp>
          <p:nvSpPr>
            <p:cNvPr id="170" name="Freeform 169"/>
            <p:cNvSpPr/>
            <p:nvPr/>
          </p:nvSpPr>
          <p:spPr>
            <a:xfrm>
              <a:off x="673823" y="281110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31586" y="0"/>
                  </a:moveTo>
                  <a:lnTo>
                    <a:pt x="20407" y="16768"/>
                  </a:lnTo>
                  <a:lnTo>
                    <a:pt x="13456" y="49552"/>
                  </a:lnTo>
                  <a:lnTo>
                    <a:pt x="9937" y="10138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3114" y="2733283"/>
              <a:ext cx="327385" cy="306760"/>
            </a:xfrm>
            <a:custGeom>
              <a:avLst/>
              <a:gdLst/>
              <a:ahLst/>
              <a:cxnLst/>
              <a:rect l="0" t="0" r="0" b="0"/>
              <a:pathLst>
                <a:path w="327385" h="306760">
                  <a:moveTo>
                    <a:pt x="234937" y="14654"/>
                  </a:moveTo>
                  <a:lnTo>
                    <a:pt x="190975" y="0"/>
                  </a:lnTo>
                  <a:lnTo>
                    <a:pt x="155101" y="1084"/>
                  </a:lnTo>
                  <a:lnTo>
                    <a:pt x="109463" y="13100"/>
                  </a:lnTo>
                  <a:lnTo>
                    <a:pt x="69772" y="36791"/>
                  </a:lnTo>
                  <a:lnTo>
                    <a:pt x="39055" y="69590"/>
                  </a:lnTo>
                  <a:lnTo>
                    <a:pt x="14849" y="128575"/>
                  </a:lnTo>
                  <a:lnTo>
                    <a:pt x="0" y="183386"/>
                  </a:lnTo>
                  <a:lnTo>
                    <a:pt x="510" y="222187"/>
                  </a:lnTo>
                  <a:lnTo>
                    <a:pt x="8305" y="241812"/>
                  </a:lnTo>
                  <a:lnTo>
                    <a:pt x="32373" y="273475"/>
                  </a:lnTo>
                  <a:lnTo>
                    <a:pt x="58325" y="289564"/>
                  </a:lnTo>
                  <a:lnTo>
                    <a:pt x="99705" y="304311"/>
                  </a:lnTo>
                  <a:lnTo>
                    <a:pt x="138197" y="306759"/>
                  </a:lnTo>
                  <a:lnTo>
                    <a:pt x="179237" y="299426"/>
                  </a:lnTo>
                  <a:lnTo>
                    <a:pt x="218694" y="282955"/>
                  </a:lnTo>
                  <a:lnTo>
                    <a:pt x="276458" y="242602"/>
                  </a:lnTo>
                  <a:lnTo>
                    <a:pt x="299232" y="220495"/>
                  </a:lnTo>
                  <a:lnTo>
                    <a:pt x="321899" y="171959"/>
                  </a:lnTo>
                  <a:lnTo>
                    <a:pt x="327384" y="135223"/>
                  </a:lnTo>
                  <a:lnTo>
                    <a:pt x="322428" y="111524"/>
                  </a:lnTo>
                  <a:lnTo>
                    <a:pt x="306484" y="81571"/>
                  </a:lnTo>
                  <a:lnTo>
                    <a:pt x="300183" y="73304"/>
                  </a:lnTo>
                  <a:lnTo>
                    <a:pt x="280703" y="60998"/>
                  </a:lnTo>
                  <a:lnTo>
                    <a:pt x="234937" y="35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11019" y="3361306"/>
            <a:ext cx="449481" cy="428596"/>
            <a:chOff x="611019" y="3361306"/>
            <a:chExt cx="449481" cy="428596"/>
          </a:xfrm>
        </p:grpSpPr>
        <p:sp>
          <p:nvSpPr>
            <p:cNvPr id="173" name="Freeform 172"/>
            <p:cNvSpPr/>
            <p:nvPr/>
          </p:nvSpPr>
          <p:spPr>
            <a:xfrm>
              <a:off x="778285" y="3441023"/>
              <a:ext cx="211394" cy="318222"/>
            </a:xfrm>
            <a:custGeom>
              <a:avLst/>
              <a:gdLst/>
              <a:ahLst/>
              <a:cxnLst/>
              <a:rect l="0" t="0" r="0" b="0"/>
              <a:pathLst>
                <a:path w="211394" h="318222">
                  <a:moveTo>
                    <a:pt x="21880" y="96552"/>
                  </a:moveTo>
                  <a:lnTo>
                    <a:pt x="5113" y="90962"/>
                  </a:lnTo>
                  <a:lnTo>
                    <a:pt x="1343" y="85807"/>
                  </a:lnTo>
                  <a:lnTo>
                    <a:pt x="0" y="78860"/>
                  </a:lnTo>
                  <a:lnTo>
                    <a:pt x="6250" y="42494"/>
                  </a:lnTo>
                  <a:lnTo>
                    <a:pt x="21019" y="17494"/>
                  </a:lnTo>
                  <a:lnTo>
                    <a:pt x="36705" y="5653"/>
                  </a:lnTo>
                  <a:lnTo>
                    <a:pt x="45802" y="857"/>
                  </a:lnTo>
                  <a:lnTo>
                    <a:pt x="55375" y="0"/>
                  </a:lnTo>
                  <a:lnTo>
                    <a:pt x="75372" y="5287"/>
                  </a:lnTo>
                  <a:lnTo>
                    <a:pt x="100771" y="21417"/>
                  </a:lnTo>
                  <a:lnTo>
                    <a:pt x="123114" y="46604"/>
                  </a:lnTo>
                  <a:lnTo>
                    <a:pt x="151068" y="107317"/>
                  </a:lnTo>
                  <a:lnTo>
                    <a:pt x="156474" y="144325"/>
                  </a:lnTo>
                  <a:lnTo>
                    <a:pt x="149896" y="204818"/>
                  </a:lnTo>
                  <a:lnTo>
                    <a:pt x="133943" y="264014"/>
                  </a:lnTo>
                  <a:lnTo>
                    <a:pt x="120819" y="282503"/>
                  </a:lnTo>
                  <a:lnTo>
                    <a:pt x="83798" y="313437"/>
                  </a:lnTo>
                  <a:lnTo>
                    <a:pt x="73687" y="317181"/>
                  </a:lnTo>
                  <a:lnTo>
                    <a:pt x="53094" y="318221"/>
                  </a:lnTo>
                  <a:lnTo>
                    <a:pt x="35363" y="311665"/>
                  </a:lnTo>
                  <a:lnTo>
                    <a:pt x="27359" y="306641"/>
                  </a:lnTo>
                  <a:lnTo>
                    <a:pt x="15347" y="291700"/>
                  </a:lnTo>
                  <a:lnTo>
                    <a:pt x="7278" y="272192"/>
                  </a:lnTo>
                  <a:lnTo>
                    <a:pt x="3692" y="247923"/>
                  </a:lnTo>
                  <a:lnTo>
                    <a:pt x="8337" y="227779"/>
                  </a:lnTo>
                  <a:lnTo>
                    <a:pt x="12852" y="219131"/>
                  </a:lnTo>
                  <a:lnTo>
                    <a:pt x="20541" y="213367"/>
                  </a:lnTo>
                  <a:lnTo>
                    <a:pt x="41562" y="206961"/>
                  </a:lnTo>
                  <a:lnTo>
                    <a:pt x="66503" y="210353"/>
                  </a:lnTo>
                  <a:lnTo>
                    <a:pt x="90845" y="219660"/>
                  </a:lnTo>
                  <a:lnTo>
                    <a:pt x="138688" y="245879"/>
                  </a:lnTo>
                  <a:lnTo>
                    <a:pt x="159193" y="247537"/>
                  </a:lnTo>
                  <a:lnTo>
                    <a:pt x="211393" y="233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11019" y="3361306"/>
              <a:ext cx="449481" cy="428596"/>
            </a:xfrm>
            <a:custGeom>
              <a:avLst/>
              <a:gdLst/>
              <a:ahLst/>
              <a:cxnLst/>
              <a:rect l="0" t="0" r="0" b="0"/>
              <a:pathLst>
                <a:path w="449481" h="428596">
                  <a:moveTo>
                    <a:pt x="368131" y="60455"/>
                  </a:moveTo>
                  <a:lnTo>
                    <a:pt x="330653" y="29217"/>
                  </a:lnTo>
                  <a:lnTo>
                    <a:pt x="284819" y="6452"/>
                  </a:lnTo>
                  <a:lnTo>
                    <a:pt x="246999" y="0"/>
                  </a:lnTo>
                  <a:lnTo>
                    <a:pt x="193468" y="6226"/>
                  </a:lnTo>
                  <a:lnTo>
                    <a:pt x="147886" y="21840"/>
                  </a:lnTo>
                  <a:lnTo>
                    <a:pt x="105087" y="52698"/>
                  </a:lnTo>
                  <a:lnTo>
                    <a:pt x="71243" y="86522"/>
                  </a:lnTo>
                  <a:lnTo>
                    <a:pt x="34915" y="143726"/>
                  </a:lnTo>
                  <a:lnTo>
                    <a:pt x="9029" y="187778"/>
                  </a:lnTo>
                  <a:lnTo>
                    <a:pt x="1489" y="240327"/>
                  </a:lnTo>
                  <a:lnTo>
                    <a:pt x="0" y="295767"/>
                  </a:lnTo>
                  <a:lnTo>
                    <a:pt x="6035" y="320626"/>
                  </a:lnTo>
                  <a:lnTo>
                    <a:pt x="22587" y="351232"/>
                  </a:lnTo>
                  <a:lnTo>
                    <a:pt x="69934" y="404151"/>
                  </a:lnTo>
                  <a:lnTo>
                    <a:pt x="102092" y="419784"/>
                  </a:lnTo>
                  <a:lnTo>
                    <a:pt x="154879" y="427142"/>
                  </a:lnTo>
                  <a:lnTo>
                    <a:pt x="213486" y="428595"/>
                  </a:lnTo>
                  <a:lnTo>
                    <a:pt x="269863" y="423293"/>
                  </a:lnTo>
                  <a:lnTo>
                    <a:pt x="314795" y="409811"/>
                  </a:lnTo>
                  <a:lnTo>
                    <a:pt x="368039" y="379148"/>
                  </a:lnTo>
                  <a:lnTo>
                    <a:pt x="409057" y="350441"/>
                  </a:lnTo>
                  <a:lnTo>
                    <a:pt x="432250" y="322242"/>
                  </a:lnTo>
                  <a:lnTo>
                    <a:pt x="442642" y="301977"/>
                  </a:lnTo>
                  <a:lnTo>
                    <a:pt x="449480" y="259659"/>
                  </a:lnTo>
                  <a:lnTo>
                    <a:pt x="443385" y="208599"/>
                  </a:lnTo>
                  <a:lnTo>
                    <a:pt x="431892" y="169600"/>
                  </a:lnTo>
                  <a:lnTo>
                    <a:pt x="393468" y="119195"/>
                  </a:lnTo>
                  <a:lnTo>
                    <a:pt x="360690" y="101906"/>
                  </a:lnTo>
                  <a:lnTo>
                    <a:pt x="315488" y="92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716870" y="4203534"/>
            <a:ext cx="451020" cy="521962"/>
            <a:chOff x="716870" y="4203534"/>
            <a:chExt cx="451020" cy="521962"/>
          </a:xfrm>
        </p:grpSpPr>
        <p:sp>
          <p:nvSpPr>
            <p:cNvPr id="176" name="Freeform 175"/>
            <p:cNvSpPr/>
            <p:nvPr/>
          </p:nvSpPr>
          <p:spPr>
            <a:xfrm>
              <a:off x="802396" y="4306155"/>
              <a:ext cx="232237" cy="339588"/>
            </a:xfrm>
            <a:custGeom>
              <a:avLst/>
              <a:gdLst/>
              <a:ahLst/>
              <a:cxnLst/>
              <a:rect l="0" t="0" r="0" b="0"/>
              <a:pathLst>
                <a:path w="232237" h="339588">
                  <a:moveTo>
                    <a:pt x="60940" y="0"/>
                  </a:moveTo>
                  <a:lnTo>
                    <a:pt x="31632" y="34898"/>
                  </a:lnTo>
                  <a:lnTo>
                    <a:pt x="5296" y="95047"/>
                  </a:lnTo>
                  <a:lnTo>
                    <a:pt x="2787" y="96120"/>
                  </a:lnTo>
                  <a:lnTo>
                    <a:pt x="0" y="81715"/>
                  </a:lnTo>
                  <a:lnTo>
                    <a:pt x="5000" y="65173"/>
                  </a:lnTo>
                  <a:lnTo>
                    <a:pt x="27273" y="35491"/>
                  </a:lnTo>
                  <a:lnTo>
                    <a:pt x="52915" y="14156"/>
                  </a:lnTo>
                  <a:lnTo>
                    <a:pt x="75701" y="6291"/>
                  </a:lnTo>
                  <a:lnTo>
                    <a:pt x="100256" y="3966"/>
                  </a:lnTo>
                  <a:lnTo>
                    <a:pt x="122868" y="6832"/>
                  </a:lnTo>
                  <a:lnTo>
                    <a:pt x="141496" y="18244"/>
                  </a:lnTo>
                  <a:lnTo>
                    <a:pt x="149739" y="26201"/>
                  </a:lnTo>
                  <a:lnTo>
                    <a:pt x="158898" y="47520"/>
                  </a:lnTo>
                  <a:lnTo>
                    <a:pt x="161799" y="71423"/>
                  </a:lnTo>
                  <a:lnTo>
                    <a:pt x="159189" y="93745"/>
                  </a:lnTo>
                  <a:lnTo>
                    <a:pt x="151010" y="112244"/>
                  </a:lnTo>
                  <a:lnTo>
                    <a:pt x="126695" y="143185"/>
                  </a:lnTo>
                  <a:lnTo>
                    <a:pt x="100700" y="159148"/>
                  </a:lnTo>
                  <a:lnTo>
                    <a:pt x="80951" y="161200"/>
                  </a:lnTo>
                  <a:lnTo>
                    <a:pt x="70771" y="160109"/>
                  </a:lnTo>
                  <a:lnTo>
                    <a:pt x="66325" y="155873"/>
                  </a:lnTo>
                  <a:lnTo>
                    <a:pt x="65700" y="149538"/>
                  </a:lnTo>
                  <a:lnTo>
                    <a:pt x="67623" y="141806"/>
                  </a:lnTo>
                  <a:lnTo>
                    <a:pt x="73584" y="136652"/>
                  </a:lnTo>
                  <a:lnTo>
                    <a:pt x="92686" y="130924"/>
                  </a:lnTo>
                  <a:lnTo>
                    <a:pt x="124159" y="133289"/>
                  </a:lnTo>
                  <a:lnTo>
                    <a:pt x="165065" y="145738"/>
                  </a:lnTo>
                  <a:lnTo>
                    <a:pt x="189408" y="164195"/>
                  </a:lnTo>
                  <a:lnTo>
                    <a:pt x="210269" y="191370"/>
                  </a:lnTo>
                  <a:lnTo>
                    <a:pt x="232236" y="247989"/>
                  </a:lnTo>
                  <a:lnTo>
                    <a:pt x="230268" y="271654"/>
                  </a:lnTo>
                  <a:lnTo>
                    <a:pt x="221595" y="292701"/>
                  </a:lnTo>
                  <a:lnTo>
                    <a:pt x="209941" y="309854"/>
                  </a:lnTo>
                  <a:lnTo>
                    <a:pt x="193843" y="322156"/>
                  </a:lnTo>
                  <a:lnTo>
                    <a:pt x="154913" y="339587"/>
                  </a:lnTo>
                  <a:lnTo>
                    <a:pt x="112701" y="339524"/>
                  </a:lnTo>
                  <a:lnTo>
                    <a:pt x="66355" y="329022"/>
                  </a:lnTo>
                  <a:lnTo>
                    <a:pt x="5041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16870" y="4203534"/>
              <a:ext cx="451020" cy="521962"/>
            </a:xfrm>
            <a:custGeom>
              <a:avLst/>
              <a:gdLst/>
              <a:ahLst/>
              <a:cxnLst/>
              <a:rect l="0" t="0" r="0" b="0"/>
              <a:pathLst>
                <a:path w="451020" h="521962">
                  <a:moveTo>
                    <a:pt x="304394" y="71036"/>
                  </a:moveTo>
                  <a:lnTo>
                    <a:pt x="246829" y="15810"/>
                  </a:lnTo>
                  <a:lnTo>
                    <a:pt x="228506" y="6327"/>
                  </a:lnTo>
                  <a:lnTo>
                    <a:pt x="192871" y="0"/>
                  </a:lnTo>
                  <a:lnTo>
                    <a:pt x="147088" y="3715"/>
                  </a:lnTo>
                  <a:lnTo>
                    <a:pt x="107656" y="17813"/>
                  </a:lnTo>
                  <a:lnTo>
                    <a:pt x="56126" y="57255"/>
                  </a:lnTo>
                  <a:lnTo>
                    <a:pt x="40020" y="83720"/>
                  </a:lnTo>
                  <a:lnTo>
                    <a:pt x="16821" y="144924"/>
                  </a:lnTo>
                  <a:lnTo>
                    <a:pt x="3787" y="196462"/>
                  </a:lnTo>
                  <a:lnTo>
                    <a:pt x="0" y="258635"/>
                  </a:lnTo>
                  <a:lnTo>
                    <a:pt x="4841" y="310733"/>
                  </a:lnTo>
                  <a:lnTo>
                    <a:pt x="28756" y="365510"/>
                  </a:lnTo>
                  <a:lnTo>
                    <a:pt x="49905" y="407884"/>
                  </a:lnTo>
                  <a:lnTo>
                    <a:pt x="77783" y="441644"/>
                  </a:lnTo>
                  <a:lnTo>
                    <a:pt x="138427" y="492094"/>
                  </a:lnTo>
                  <a:lnTo>
                    <a:pt x="178543" y="514646"/>
                  </a:lnTo>
                  <a:lnTo>
                    <a:pt x="228668" y="521961"/>
                  </a:lnTo>
                  <a:lnTo>
                    <a:pt x="283630" y="520286"/>
                  </a:lnTo>
                  <a:lnTo>
                    <a:pt x="322418" y="509083"/>
                  </a:lnTo>
                  <a:lnTo>
                    <a:pt x="343990" y="496181"/>
                  </a:lnTo>
                  <a:lnTo>
                    <a:pt x="404011" y="436956"/>
                  </a:lnTo>
                  <a:lnTo>
                    <a:pt x="433716" y="384211"/>
                  </a:lnTo>
                  <a:lnTo>
                    <a:pt x="447875" y="324923"/>
                  </a:lnTo>
                  <a:lnTo>
                    <a:pt x="451019" y="262216"/>
                  </a:lnTo>
                  <a:lnTo>
                    <a:pt x="440385" y="216459"/>
                  </a:lnTo>
                  <a:lnTo>
                    <a:pt x="409101" y="153270"/>
                  </a:lnTo>
                  <a:lnTo>
                    <a:pt x="381489" y="104307"/>
                  </a:lnTo>
                  <a:lnTo>
                    <a:pt x="323587" y="58534"/>
                  </a:lnTo>
                  <a:lnTo>
                    <a:pt x="283337" y="28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31668" y="148621"/>
            <a:ext cx="6647614" cy="734701"/>
            <a:chOff x="431668" y="148621"/>
            <a:chExt cx="6647614" cy="734701"/>
          </a:xfrm>
        </p:grpSpPr>
        <p:sp>
          <p:nvSpPr>
            <p:cNvPr id="2" name="Freeform 1"/>
            <p:cNvSpPr/>
            <p:nvPr/>
          </p:nvSpPr>
          <p:spPr>
            <a:xfrm>
              <a:off x="610652" y="273740"/>
              <a:ext cx="20002" cy="421141"/>
            </a:xfrm>
            <a:custGeom>
              <a:avLst/>
              <a:gdLst/>
              <a:ahLst/>
              <a:cxnLst/>
              <a:rect l="0" t="0" r="0" b="0"/>
              <a:pathLst>
                <a:path w="20002" h="421141">
                  <a:moveTo>
                    <a:pt x="0" y="0"/>
                  </a:moveTo>
                  <a:lnTo>
                    <a:pt x="6066" y="42028"/>
                  </a:lnTo>
                  <a:lnTo>
                    <a:pt x="2318" y="90962"/>
                  </a:lnTo>
                  <a:lnTo>
                    <a:pt x="1857" y="145885"/>
                  </a:lnTo>
                  <a:lnTo>
                    <a:pt x="8469" y="207022"/>
                  </a:lnTo>
                  <a:lnTo>
                    <a:pt x="15711" y="268881"/>
                  </a:lnTo>
                  <a:lnTo>
                    <a:pt x="20001" y="330536"/>
                  </a:lnTo>
                  <a:lnTo>
                    <a:pt x="17729" y="385869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179658"/>
              <a:ext cx="449370" cy="283596"/>
            </a:xfrm>
            <a:custGeom>
              <a:avLst/>
              <a:gdLst/>
              <a:ahLst/>
              <a:cxnLst/>
              <a:rect l="0" t="0" r="0" b="0"/>
              <a:pathLst>
                <a:path w="449370" h="283596">
                  <a:moveTo>
                    <a:pt x="0" y="125668"/>
                  </a:moveTo>
                  <a:lnTo>
                    <a:pt x="20243" y="81705"/>
                  </a:lnTo>
                  <a:lnTo>
                    <a:pt x="83617" y="34875"/>
                  </a:lnTo>
                  <a:lnTo>
                    <a:pt x="136790" y="10839"/>
                  </a:lnTo>
                  <a:lnTo>
                    <a:pt x="171552" y="2737"/>
                  </a:lnTo>
                  <a:lnTo>
                    <a:pt x="230809" y="0"/>
                  </a:lnTo>
                  <a:lnTo>
                    <a:pt x="289264" y="629"/>
                  </a:lnTo>
                  <a:lnTo>
                    <a:pt x="338938" y="13925"/>
                  </a:lnTo>
                  <a:lnTo>
                    <a:pt x="398963" y="46655"/>
                  </a:lnTo>
                  <a:lnTo>
                    <a:pt x="428997" y="74571"/>
                  </a:lnTo>
                  <a:lnTo>
                    <a:pt x="441399" y="94769"/>
                  </a:lnTo>
                  <a:lnTo>
                    <a:pt x="449369" y="137050"/>
                  </a:lnTo>
                  <a:lnTo>
                    <a:pt x="446142" y="181033"/>
                  </a:lnTo>
                  <a:lnTo>
                    <a:pt x="434591" y="206427"/>
                  </a:lnTo>
                  <a:lnTo>
                    <a:pt x="408358" y="237334"/>
                  </a:lnTo>
                  <a:lnTo>
                    <a:pt x="378358" y="258190"/>
                  </a:lnTo>
                  <a:lnTo>
                    <a:pt x="331191" y="275717"/>
                  </a:lnTo>
                  <a:lnTo>
                    <a:pt x="276813" y="282039"/>
                  </a:lnTo>
                  <a:lnTo>
                    <a:pt x="227251" y="283288"/>
                  </a:lnTo>
                  <a:lnTo>
                    <a:pt x="200041" y="28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4911" y="510286"/>
              <a:ext cx="216882" cy="195124"/>
            </a:xfrm>
            <a:custGeom>
              <a:avLst/>
              <a:gdLst/>
              <a:ahLst/>
              <a:cxnLst/>
              <a:rect l="0" t="0" r="0" b="0"/>
              <a:pathLst>
                <a:path w="216882" h="195124">
                  <a:moveTo>
                    <a:pt x="132653" y="79309"/>
                  </a:moveTo>
                  <a:lnTo>
                    <a:pt x="143832" y="68131"/>
                  </a:lnTo>
                  <a:lnTo>
                    <a:pt x="149320" y="50165"/>
                  </a:lnTo>
                  <a:lnTo>
                    <a:pt x="150783" y="38823"/>
                  </a:lnTo>
                  <a:lnTo>
                    <a:pt x="146170" y="19981"/>
                  </a:lnTo>
                  <a:lnTo>
                    <a:pt x="141665" y="11681"/>
                  </a:lnTo>
                  <a:lnTo>
                    <a:pt x="133982" y="6148"/>
                  </a:lnTo>
                  <a:lnTo>
                    <a:pt x="112967" y="0"/>
                  </a:lnTo>
                  <a:lnTo>
                    <a:pt x="80417" y="2128"/>
                  </a:lnTo>
                  <a:lnTo>
                    <a:pt x="62254" y="10301"/>
                  </a:lnTo>
                  <a:lnTo>
                    <a:pt x="31530" y="34613"/>
                  </a:lnTo>
                  <a:lnTo>
                    <a:pt x="10014" y="66196"/>
                  </a:lnTo>
                  <a:lnTo>
                    <a:pt x="0" y="105190"/>
                  </a:lnTo>
                  <a:lnTo>
                    <a:pt x="3896" y="132536"/>
                  </a:lnTo>
                  <a:lnTo>
                    <a:pt x="14597" y="157948"/>
                  </a:lnTo>
                  <a:lnTo>
                    <a:pt x="31051" y="177041"/>
                  </a:lnTo>
                  <a:lnTo>
                    <a:pt x="53182" y="187086"/>
                  </a:lnTo>
                  <a:lnTo>
                    <a:pt x="65634" y="189765"/>
                  </a:lnTo>
                  <a:lnTo>
                    <a:pt x="88829" y="186503"/>
                  </a:lnTo>
                  <a:lnTo>
                    <a:pt x="118499" y="171512"/>
                  </a:lnTo>
                  <a:lnTo>
                    <a:pt x="134551" y="156553"/>
                  </a:lnTo>
                  <a:lnTo>
                    <a:pt x="149484" y="134307"/>
                  </a:lnTo>
                  <a:lnTo>
                    <a:pt x="159867" y="95475"/>
                  </a:lnTo>
                  <a:lnTo>
                    <a:pt x="160155" y="91256"/>
                  </a:lnTo>
                  <a:lnTo>
                    <a:pt x="157354" y="99047"/>
                  </a:lnTo>
                  <a:lnTo>
                    <a:pt x="160379" y="124152"/>
                  </a:lnTo>
                  <a:lnTo>
                    <a:pt x="174274" y="148228"/>
                  </a:lnTo>
                  <a:lnTo>
                    <a:pt x="216881" y="195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0481" y="515896"/>
              <a:ext cx="129768" cy="184303"/>
            </a:xfrm>
            <a:custGeom>
              <a:avLst/>
              <a:gdLst/>
              <a:ahLst/>
              <a:cxnLst/>
              <a:rect l="0" t="0" r="0" b="0"/>
              <a:pathLst>
                <a:path w="129768" h="184303">
                  <a:moveTo>
                    <a:pt x="13954" y="84228"/>
                  </a:moveTo>
                  <a:lnTo>
                    <a:pt x="19543" y="146320"/>
                  </a:lnTo>
                  <a:lnTo>
                    <a:pt x="28608" y="178665"/>
                  </a:lnTo>
                  <a:lnTo>
                    <a:pt x="28403" y="183451"/>
                  </a:lnTo>
                  <a:lnTo>
                    <a:pt x="25926" y="184302"/>
                  </a:lnTo>
                  <a:lnTo>
                    <a:pt x="21935" y="182529"/>
                  </a:lnTo>
                  <a:lnTo>
                    <a:pt x="14382" y="171201"/>
                  </a:lnTo>
                  <a:lnTo>
                    <a:pt x="0" y="129744"/>
                  </a:lnTo>
                  <a:lnTo>
                    <a:pt x="591" y="90175"/>
                  </a:lnTo>
                  <a:lnTo>
                    <a:pt x="13764" y="54405"/>
                  </a:lnTo>
                  <a:lnTo>
                    <a:pt x="32485" y="27168"/>
                  </a:lnTo>
                  <a:lnTo>
                    <a:pt x="52215" y="14804"/>
                  </a:lnTo>
                  <a:lnTo>
                    <a:pt x="76582" y="6580"/>
                  </a:lnTo>
                  <a:lnTo>
                    <a:pt x="1297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3644" y="294797"/>
              <a:ext cx="16118" cy="421141"/>
            </a:xfrm>
            <a:custGeom>
              <a:avLst/>
              <a:gdLst/>
              <a:ahLst/>
              <a:cxnLst/>
              <a:rect l="0" t="0" r="0" b="0"/>
              <a:pathLst>
                <a:path w="16118" h="421141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9363"/>
                  </a:lnTo>
                  <a:lnTo>
                    <a:pt x="5385" y="180036"/>
                  </a:lnTo>
                  <a:lnTo>
                    <a:pt x="5528" y="241298"/>
                  </a:lnTo>
                  <a:lnTo>
                    <a:pt x="6741" y="297014"/>
                  </a:lnTo>
                  <a:lnTo>
                    <a:pt x="12819" y="349397"/>
                  </a:lnTo>
                  <a:lnTo>
                    <a:pt x="15466" y="400253"/>
                  </a:lnTo>
                  <a:lnTo>
                    <a:pt x="1611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42196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14599" y="3293"/>
                  </a:lnTo>
                  <a:lnTo>
                    <a:pt x="158376" y="651"/>
                  </a:lnTo>
                  <a:lnTo>
                    <a:pt x="101864" y="129"/>
                  </a:lnTo>
                  <a:lnTo>
                    <a:pt x="46811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37243" y="200041"/>
              <a:ext cx="31587" cy="536954"/>
            </a:xfrm>
            <a:custGeom>
              <a:avLst/>
              <a:gdLst/>
              <a:ahLst/>
              <a:cxnLst/>
              <a:rect l="0" t="0" r="0" b="0"/>
              <a:pathLst>
                <a:path w="31587" h="536954">
                  <a:moveTo>
                    <a:pt x="31586" y="0"/>
                  </a:moveTo>
                  <a:lnTo>
                    <a:pt x="22521" y="58617"/>
                  </a:lnTo>
                  <a:lnTo>
                    <a:pt x="21491" y="110175"/>
                  </a:lnTo>
                  <a:lnTo>
                    <a:pt x="28379" y="168772"/>
                  </a:lnTo>
                  <a:lnTo>
                    <a:pt x="30635" y="224312"/>
                  </a:lnTo>
                  <a:lnTo>
                    <a:pt x="30134" y="285221"/>
                  </a:lnTo>
                  <a:lnTo>
                    <a:pt x="24267" y="347722"/>
                  </a:lnTo>
                  <a:lnTo>
                    <a:pt x="22008" y="409525"/>
                  </a:lnTo>
                  <a:lnTo>
                    <a:pt x="20169" y="463062"/>
                  </a:lnTo>
                  <a:lnTo>
                    <a:pt x="9660" y="510659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1958" y="410611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4596" y="14654"/>
                  </a:lnTo>
                  <a:lnTo>
                    <a:pt x="150422" y="19792"/>
                  </a:lnTo>
                  <a:lnTo>
                    <a:pt x="91541" y="23927"/>
                  </a:lnTo>
                  <a:lnTo>
                    <a:pt x="29521" y="300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1668" y="541416"/>
              <a:ext cx="195890" cy="159629"/>
            </a:xfrm>
            <a:custGeom>
              <a:avLst/>
              <a:gdLst/>
              <a:ahLst/>
              <a:cxnLst/>
              <a:rect l="0" t="0" r="0" b="0"/>
              <a:pathLst>
                <a:path w="195890" h="159629">
                  <a:moveTo>
                    <a:pt x="139316" y="6065"/>
                  </a:moveTo>
                  <a:lnTo>
                    <a:pt x="106864" y="0"/>
                  </a:lnTo>
                  <a:lnTo>
                    <a:pt x="54974" y="10625"/>
                  </a:lnTo>
                  <a:lnTo>
                    <a:pt x="23469" y="26004"/>
                  </a:lnTo>
                  <a:lnTo>
                    <a:pt x="8670" y="44953"/>
                  </a:lnTo>
                  <a:lnTo>
                    <a:pt x="3085" y="56557"/>
                  </a:lnTo>
                  <a:lnTo>
                    <a:pt x="0" y="78809"/>
                  </a:lnTo>
                  <a:lnTo>
                    <a:pt x="3698" y="100397"/>
                  </a:lnTo>
                  <a:lnTo>
                    <a:pt x="13141" y="121690"/>
                  </a:lnTo>
                  <a:lnTo>
                    <a:pt x="37200" y="147819"/>
                  </a:lnTo>
                  <a:lnTo>
                    <a:pt x="59616" y="156805"/>
                  </a:lnTo>
                  <a:lnTo>
                    <a:pt x="84007" y="159628"/>
                  </a:lnTo>
                  <a:lnTo>
                    <a:pt x="138965" y="148918"/>
                  </a:lnTo>
                  <a:lnTo>
                    <a:pt x="165208" y="133530"/>
                  </a:lnTo>
                  <a:lnTo>
                    <a:pt x="177340" y="117698"/>
                  </a:lnTo>
                  <a:lnTo>
                    <a:pt x="194660" y="78939"/>
                  </a:lnTo>
                  <a:lnTo>
                    <a:pt x="195889" y="58341"/>
                  </a:lnTo>
                  <a:lnTo>
                    <a:pt x="192535" y="39827"/>
                  </a:lnTo>
                  <a:lnTo>
                    <a:pt x="18143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9584" y="294797"/>
              <a:ext cx="455820" cy="371014"/>
            </a:xfrm>
            <a:custGeom>
              <a:avLst/>
              <a:gdLst/>
              <a:ahLst/>
              <a:cxnLst/>
              <a:rect l="0" t="0" r="0" b="0"/>
              <a:pathLst>
                <a:path w="455820" h="371014">
                  <a:moveTo>
                    <a:pt x="14654" y="0"/>
                  </a:moveTo>
                  <a:lnTo>
                    <a:pt x="0" y="43963"/>
                  </a:lnTo>
                  <a:lnTo>
                    <a:pt x="2097" y="100235"/>
                  </a:lnTo>
                  <a:lnTo>
                    <a:pt x="6844" y="154504"/>
                  </a:lnTo>
                  <a:lnTo>
                    <a:pt x="15965" y="217355"/>
                  </a:lnTo>
                  <a:lnTo>
                    <a:pt x="38238" y="273248"/>
                  </a:lnTo>
                  <a:lnTo>
                    <a:pt x="55047" y="299592"/>
                  </a:lnTo>
                  <a:lnTo>
                    <a:pt x="74330" y="311747"/>
                  </a:lnTo>
                  <a:lnTo>
                    <a:pt x="86024" y="316626"/>
                  </a:lnTo>
                  <a:lnTo>
                    <a:pt x="97329" y="317539"/>
                  </a:lnTo>
                  <a:lnTo>
                    <a:pt x="119249" y="312314"/>
                  </a:lnTo>
                  <a:lnTo>
                    <a:pt x="134450" y="299074"/>
                  </a:lnTo>
                  <a:lnTo>
                    <a:pt x="179833" y="240326"/>
                  </a:lnTo>
                  <a:lnTo>
                    <a:pt x="195137" y="210028"/>
                  </a:lnTo>
                  <a:lnTo>
                    <a:pt x="199317" y="206700"/>
                  </a:lnTo>
                  <a:lnTo>
                    <a:pt x="203273" y="207990"/>
                  </a:lnTo>
                  <a:lnTo>
                    <a:pt x="207081" y="212360"/>
                  </a:lnTo>
                  <a:lnTo>
                    <a:pt x="216812" y="268879"/>
                  </a:lnTo>
                  <a:lnTo>
                    <a:pt x="223825" y="297317"/>
                  </a:lnTo>
                  <a:lnTo>
                    <a:pt x="254040" y="348004"/>
                  </a:lnTo>
                  <a:lnTo>
                    <a:pt x="270786" y="362509"/>
                  </a:lnTo>
                  <a:lnTo>
                    <a:pt x="280166" y="368015"/>
                  </a:lnTo>
                  <a:lnTo>
                    <a:pt x="306184" y="371013"/>
                  </a:lnTo>
                  <a:lnTo>
                    <a:pt x="334906" y="367276"/>
                  </a:lnTo>
                  <a:lnTo>
                    <a:pt x="370806" y="350848"/>
                  </a:lnTo>
                  <a:lnTo>
                    <a:pt x="411258" y="314449"/>
                  </a:lnTo>
                  <a:lnTo>
                    <a:pt x="426059" y="291834"/>
                  </a:lnTo>
                  <a:lnTo>
                    <a:pt x="445093" y="229655"/>
                  </a:lnTo>
                  <a:lnTo>
                    <a:pt x="453367" y="178401"/>
                  </a:lnTo>
                  <a:lnTo>
                    <a:pt x="455819" y="129289"/>
                  </a:lnTo>
                  <a:lnTo>
                    <a:pt x="451058" y="70772"/>
                  </a:lnTo>
                  <a:lnTo>
                    <a:pt x="44632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134" y="242155"/>
              <a:ext cx="252685" cy="410612"/>
            </a:xfrm>
            <a:custGeom>
              <a:avLst/>
              <a:gdLst/>
              <a:ahLst/>
              <a:cxnLst/>
              <a:rect l="0" t="0" r="0" b="0"/>
              <a:pathLst>
                <a:path w="252685" h="410612">
                  <a:moveTo>
                    <a:pt x="0" y="0"/>
                  </a:moveTo>
                  <a:lnTo>
                    <a:pt x="11453" y="57264"/>
                  </a:lnTo>
                  <a:lnTo>
                    <a:pt x="21331" y="106654"/>
                  </a:lnTo>
                  <a:lnTo>
                    <a:pt x="35149" y="164567"/>
                  </a:lnTo>
                  <a:lnTo>
                    <a:pt x="52650" y="226825"/>
                  </a:lnTo>
                  <a:lnTo>
                    <a:pt x="60054" y="275438"/>
                  </a:lnTo>
                  <a:lnTo>
                    <a:pt x="68145" y="333088"/>
                  </a:lnTo>
                  <a:lnTo>
                    <a:pt x="66465" y="367364"/>
                  </a:lnTo>
                  <a:lnTo>
                    <a:pt x="63027" y="372421"/>
                  </a:lnTo>
                  <a:lnTo>
                    <a:pt x="58396" y="373453"/>
                  </a:lnTo>
                  <a:lnTo>
                    <a:pt x="52969" y="371801"/>
                  </a:lnTo>
                  <a:lnTo>
                    <a:pt x="49351" y="364851"/>
                  </a:lnTo>
                  <a:lnTo>
                    <a:pt x="43544" y="314788"/>
                  </a:lnTo>
                  <a:lnTo>
                    <a:pt x="45089" y="288475"/>
                  </a:lnTo>
                  <a:lnTo>
                    <a:pt x="59113" y="255100"/>
                  </a:lnTo>
                  <a:lnTo>
                    <a:pt x="71506" y="237770"/>
                  </a:lnTo>
                  <a:lnTo>
                    <a:pt x="80426" y="233383"/>
                  </a:lnTo>
                  <a:lnTo>
                    <a:pt x="102816" y="231627"/>
                  </a:lnTo>
                  <a:lnTo>
                    <a:pt x="141728" y="242805"/>
                  </a:lnTo>
                  <a:lnTo>
                    <a:pt x="171715" y="260935"/>
                  </a:lnTo>
                  <a:lnTo>
                    <a:pt x="208874" y="296428"/>
                  </a:lnTo>
                  <a:lnTo>
                    <a:pt x="237881" y="358112"/>
                  </a:lnTo>
                  <a:lnTo>
                    <a:pt x="25268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89328" y="473070"/>
              <a:ext cx="171363" cy="186834"/>
            </a:xfrm>
            <a:custGeom>
              <a:avLst/>
              <a:gdLst/>
              <a:ahLst/>
              <a:cxnLst/>
              <a:rect l="0" t="0" r="0" b="0"/>
              <a:pathLst>
                <a:path w="171363" h="186834">
                  <a:moveTo>
                    <a:pt x="111418" y="42826"/>
                  </a:moveTo>
                  <a:lnTo>
                    <a:pt x="101843" y="18779"/>
                  </a:lnTo>
                  <a:lnTo>
                    <a:pt x="91174" y="4452"/>
                  </a:lnTo>
                  <a:lnTo>
                    <a:pt x="82714" y="866"/>
                  </a:lnTo>
                  <a:lnTo>
                    <a:pt x="60836" y="0"/>
                  </a:lnTo>
                  <a:lnTo>
                    <a:pt x="41754" y="6635"/>
                  </a:lnTo>
                  <a:lnTo>
                    <a:pt x="33390" y="11680"/>
                  </a:lnTo>
                  <a:lnTo>
                    <a:pt x="10439" y="41136"/>
                  </a:lnTo>
                  <a:lnTo>
                    <a:pt x="0" y="85089"/>
                  </a:lnTo>
                  <a:lnTo>
                    <a:pt x="2496" y="123979"/>
                  </a:lnTo>
                  <a:lnTo>
                    <a:pt x="16233" y="157728"/>
                  </a:lnTo>
                  <a:lnTo>
                    <a:pt x="34799" y="173052"/>
                  </a:lnTo>
                  <a:lnTo>
                    <a:pt x="58648" y="182593"/>
                  </a:lnTo>
                  <a:lnTo>
                    <a:pt x="84845" y="186833"/>
                  </a:lnTo>
                  <a:lnTo>
                    <a:pt x="105847" y="182478"/>
                  </a:lnTo>
                  <a:lnTo>
                    <a:pt x="143982" y="160619"/>
                  </a:lnTo>
                  <a:lnTo>
                    <a:pt x="158256" y="141192"/>
                  </a:lnTo>
                  <a:lnTo>
                    <a:pt x="167330" y="116960"/>
                  </a:lnTo>
                  <a:lnTo>
                    <a:pt x="171362" y="90592"/>
                  </a:lnTo>
                  <a:lnTo>
                    <a:pt x="166915" y="69515"/>
                  </a:lnTo>
                  <a:lnTo>
                    <a:pt x="162454" y="60618"/>
                  </a:lnTo>
                  <a:lnTo>
                    <a:pt x="148139" y="47614"/>
                  </a:lnTo>
                  <a:lnTo>
                    <a:pt x="121946" y="32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48145" y="252683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4" y="217073"/>
                  </a:lnTo>
                  <a:lnTo>
                    <a:pt x="19465" y="275668"/>
                  </a:lnTo>
                  <a:lnTo>
                    <a:pt x="20585" y="326305"/>
                  </a:lnTo>
                  <a:lnTo>
                    <a:pt x="20964" y="384167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33660" y="457810"/>
              <a:ext cx="167177" cy="246159"/>
            </a:xfrm>
            <a:custGeom>
              <a:avLst/>
              <a:gdLst/>
              <a:ahLst/>
              <a:cxnLst/>
              <a:rect l="0" t="0" r="0" b="0"/>
              <a:pathLst>
                <a:path w="167177" h="246159">
                  <a:moveTo>
                    <a:pt x="30298" y="100200"/>
                  </a:moveTo>
                  <a:lnTo>
                    <a:pt x="84443" y="100200"/>
                  </a:lnTo>
                  <a:lnTo>
                    <a:pt x="133800" y="94611"/>
                  </a:lnTo>
                  <a:lnTo>
                    <a:pt x="152728" y="82508"/>
                  </a:lnTo>
                  <a:lnTo>
                    <a:pt x="161051" y="74367"/>
                  </a:lnTo>
                  <a:lnTo>
                    <a:pt x="165430" y="64261"/>
                  </a:lnTo>
                  <a:lnTo>
                    <a:pt x="167176" y="40553"/>
                  </a:lnTo>
                  <a:lnTo>
                    <a:pt x="160933" y="20658"/>
                  </a:lnTo>
                  <a:lnTo>
                    <a:pt x="155992" y="12077"/>
                  </a:lnTo>
                  <a:lnTo>
                    <a:pt x="148020" y="6356"/>
                  </a:lnTo>
                  <a:lnTo>
                    <a:pt x="126683" y="0"/>
                  </a:lnTo>
                  <a:lnTo>
                    <a:pt x="93951" y="2011"/>
                  </a:lnTo>
                  <a:lnTo>
                    <a:pt x="52620" y="14341"/>
                  </a:lnTo>
                  <a:lnTo>
                    <a:pt x="28203" y="32776"/>
                  </a:lnTo>
                  <a:lnTo>
                    <a:pt x="13379" y="50347"/>
                  </a:lnTo>
                  <a:lnTo>
                    <a:pt x="5231" y="72974"/>
                  </a:lnTo>
                  <a:lnTo>
                    <a:pt x="0" y="131217"/>
                  </a:lnTo>
                  <a:lnTo>
                    <a:pt x="5524" y="158439"/>
                  </a:lnTo>
                  <a:lnTo>
                    <a:pt x="28639" y="214194"/>
                  </a:lnTo>
                  <a:lnTo>
                    <a:pt x="44769" y="231192"/>
                  </a:lnTo>
                  <a:lnTo>
                    <a:pt x="66755" y="240307"/>
                  </a:lnTo>
                  <a:lnTo>
                    <a:pt x="118998" y="246158"/>
                  </a:lnTo>
                  <a:lnTo>
                    <a:pt x="167169" y="237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49342" y="148621"/>
              <a:ext cx="293768" cy="507145"/>
            </a:xfrm>
            <a:custGeom>
              <a:avLst/>
              <a:gdLst/>
              <a:ahLst/>
              <a:cxnLst/>
              <a:rect l="0" t="0" r="0" b="0"/>
              <a:pathLst>
                <a:path w="293768" h="507145">
                  <a:moveTo>
                    <a:pt x="293767" y="83005"/>
                  </a:moveTo>
                  <a:lnTo>
                    <a:pt x="238679" y="33507"/>
                  </a:lnTo>
                  <a:lnTo>
                    <a:pt x="208814" y="12707"/>
                  </a:lnTo>
                  <a:lnTo>
                    <a:pt x="185040" y="4968"/>
                  </a:lnTo>
                  <a:lnTo>
                    <a:pt x="131650" y="0"/>
                  </a:lnTo>
                  <a:lnTo>
                    <a:pt x="107071" y="5560"/>
                  </a:lnTo>
                  <a:lnTo>
                    <a:pt x="84449" y="17000"/>
                  </a:lnTo>
                  <a:lnTo>
                    <a:pt x="53152" y="44341"/>
                  </a:lnTo>
                  <a:lnTo>
                    <a:pt x="29711" y="82728"/>
                  </a:lnTo>
                  <a:lnTo>
                    <a:pt x="10717" y="141269"/>
                  </a:lnTo>
                  <a:lnTo>
                    <a:pt x="2449" y="182547"/>
                  </a:lnTo>
                  <a:lnTo>
                    <a:pt x="0" y="234942"/>
                  </a:lnTo>
                  <a:lnTo>
                    <a:pt x="2394" y="285561"/>
                  </a:lnTo>
                  <a:lnTo>
                    <a:pt x="18137" y="347502"/>
                  </a:lnTo>
                  <a:lnTo>
                    <a:pt x="45215" y="407909"/>
                  </a:lnTo>
                  <a:lnTo>
                    <a:pt x="84013" y="459659"/>
                  </a:lnTo>
                  <a:lnTo>
                    <a:pt x="132707" y="494102"/>
                  </a:lnTo>
                  <a:lnTo>
                    <a:pt x="155504" y="504751"/>
                  </a:lnTo>
                  <a:lnTo>
                    <a:pt x="180454" y="507144"/>
                  </a:lnTo>
                  <a:lnTo>
                    <a:pt x="234599" y="499148"/>
                  </a:lnTo>
                  <a:lnTo>
                    <a:pt x="256161" y="486717"/>
                  </a:lnTo>
                  <a:lnTo>
                    <a:pt x="278335" y="469346"/>
                  </a:lnTo>
                  <a:lnTo>
                    <a:pt x="293767" y="462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25377" y="455652"/>
              <a:ext cx="160089" cy="188567"/>
            </a:xfrm>
            <a:custGeom>
              <a:avLst/>
              <a:gdLst/>
              <a:ahLst/>
              <a:cxnLst/>
              <a:rect l="0" t="0" r="0" b="0"/>
              <a:pathLst>
                <a:path w="160089" h="188567">
                  <a:moveTo>
                    <a:pt x="133545" y="18130"/>
                  </a:moveTo>
                  <a:lnTo>
                    <a:pt x="122367" y="6951"/>
                  </a:lnTo>
                  <a:lnTo>
                    <a:pt x="104401" y="1463"/>
                  </a:lnTo>
                  <a:lnTo>
                    <a:pt x="93058" y="0"/>
                  </a:lnTo>
                  <a:lnTo>
                    <a:pt x="71097" y="4613"/>
                  </a:lnTo>
                  <a:lnTo>
                    <a:pt x="28403" y="26638"/>
                  </a:lnTo>
                  <a:lnTo>
                    <a:pt x="13506" y="42968"/>
                  </a:lnTo>
                  <a:lnTo>
                    <a:pt x="4155" y="63094"/>
                  </a:lnTo>
                  <a:lnTo>
                    <a:pt x="0" y="87637"/>
                  </a:lnTo>
                  <a:lnTo>
                    <a:pt x="4391" y="111023"/>
                  </a:lnTo>
                  <a:lnTo>
                    <a:pt x="20018" y="140800"/>
                  </a:lnTo>
                  <a:lnTo>
                    <a:pt x="46259" y="171823"/>
                  </a:lnTo>
                  <a:lnTo>
                    <a:pt x="72587" y="187801"/>
                  </a:lnTo>
                  <a:lnTo>
                    <a:pt x="82378" y="188566"/>
                  </a:lnTo>
                  <a:lnTo>
                    <a:pt x="102615" y="183176"/>
                  </a:lnTo>
                  <a:lnTo>
                    <a:pt x="128150" y="166988"/>
                  </a:lnTo>
                  <a:lnTo>
                    <a:pt x="150534" y="141785"/>
                  </a:lnTo>
                  <a:lnTo>
                    <a:pt x="158643" y="115981"/>
                  </a:lnTo>
                  <a:lnTo>
                    <a:pt x="160088" y="71689"/>
                  </a:lnTo>
                  <a:lnTo>
                    <a:pt x="154701" y="45444"/>
                  </a:lnTo>
                  <a:lnTo>
                    <a:pt x="133545" y="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32621" y="494839"/>
              <a:ext cx="368499" cy="157928"/>
            </a:xfrm>
            <a:custGeom>
              <a:avLst/>
              <a:gdLst/>
              <a:ahLst/>
              <a:cxnLst/>
              <a:rect l="0" t="0" r="0" b="0"/>
              <a:pathLst>
                <a:path w="368499" h="157928">
                  <a:moveTo>
                    <a:pt x="0" y="0"/>
                  </a:moveTo>
                  <a:lnTo>
                    <a:pt x="15642" y="17981"/>
                  </a:lnTo>
                  <a:lnTo>
                    <a:pt x="45673" y="75523"/>
                  </a:lnTo>
                  <a:lnTo>
                    <a:pt x="66225" y="135493"/>
                  </a:lnTo>
                  <a:lnTo>
                    <a:pt x="67547" y="139462"/>
                  </a:lnTo>
                  <a:lnTo>
                    <a:pt x="64988" y="127110"/>
                  </a:lnTo>
                  <a:lnTo>
                    <a:pt x="63410" y="68442"/>
                  </a:lnTo>
                  <a:lnTo>
                    <a:pt x="69517" y="44457"/>
                  </a:lnTo>
                  <a:lnTo>
                    <a:pt x="74421" y="33147"/>
                  </a:lnTo>
                  <a:lnTo>
                    <a:pt x="82369" y="25608"/>
                  </a:lnTo>
                  <a:lnTo>
                    <a:pt x="103679" y="17230"/>
                  </a:lnTo>
                  <a:lnTo>
                    <a:pt x="113573" y="17336"/>
                  </a:lnTo>
                  <a:lnTo>
                    <a:pt x="130806" y="23693"/>
                  </a:lnTo>
                  <a:lnTo>
                    <a:pt x="153661" y="46014"/>
                  </a:lnTo>
                  <a:lnTo>
                    <a:pt x="175251" y="74855"/>
                  </a:lnTo>
                  <a:lnTo>
                    <a:pt x="180005" y="76810"/>
                  </a:lnTo>
                  <a:lnTo>
                    <a:pt x="183174" y="73433"/>
                  </a:lnTo>
                  <a:lnTo>
                    <a:pt x="193874" y="49444"/>
                  </a:lnTo>
                  <a:lnTo>
                    <a:pt x="218451" y="15486"/>
                  </a:lnTo>
                  <a:lnTo>
                    <a:pt x="238249" y="6883"/>
                  </a:lnTo>
                  <a:lnTo>
                    <a:pt x="261477" y="4229"/>
                  </a:lnTo>
                  <a:lnTo>
                    <a:pt x="283498" y="6949"/>
                  </a:lnTo>
                  <a:lnTo>
                    <a:pt x="315626" y="20646"/>
                  </a:lnTo>
                  <a:lnTo>
                    <a:pt x="330572" y="36082"/>
                  </a:lnTo>
                  <a:lnTo>
                    <a:pt x="359691" y="85990"/>
                  </a:lnTo>
                  <a:lnTo>
                    <a:pt x="366758" y="131673"/>
                  </a:lnTo>
                  <a:lnTo>
                    <a:pt x="36849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64290" y="421646"/>
              <a:ext cx="195824" cy="461676"/>
            </a:xfrm>
            <a:custGeom>
              <a:avLst/>
              <a:gdLst/>
              <a:ahLst/>
              <a:cxnLst/>
              <a:rect l="0" t="0" r="0" b="0"/>
              <a:pathLst>
                <a:path w="195824" h="461676">
                  <a:moveTo>
                    <a:pt x="0" y="157421"/>
                  </a:moveTo>
                  <a:lnTo>
                    <a:pt x="8333" y="206352"/>
                  </a:lnTo>
                  <a:lnTo>
                    <a:pt x="15684" y="259893"/>
                  </a:lnTo>
                  <a:lnTo>
                    <a:pt x="25054" y="310226"/>
                  </a:lnTo>
                  <a:lnTo>
                    <a:pt x="29650" y="364003"/>
                  </a:lnTo>
                  <a:lnTo>
                    <a:pt x="38439" y="426171"/>
                  </a:lnTo>
                  <a:lnTo>
                    <a:pt x="39855" y="461139"/>
                  </a:lnTo>
                  <a:lnTo>
                    <a:pt x="38268" y="461675"/>
                  </a:lnTo>
                  <a:lnTo>
                    <a:pt x="36041" y="458523"/>
                  </a:lnTo>
                  <a:lnTo>
                    <a:pt x="32172" y="404118"/>
                  </a:lnTo>
                  <a:lnTo>
                    <a:pt x="31759" y="355689"/>
                  </a:lnTo>
                  <a:lnTo>
                    <a:pt x="31637" y="304294"/>
                  </a:lnTo>
                  <a:lnTo>
                    <a:pt x="31600" y="252022"/>
                  </a:lnTo>
                  <a:lnTo>
                    <a:pt x="31590" y="199489"/>
                  </a:lnTo>
                  <a:lnTo>
                    <a:pt x="31586" y="146879"/>
                  </a:lnTo>
                  <a:lnTo>
                    <a:pt x="31586" y="97365"/>
                  </a:lnTo>
                  <a:lnTo>
                    <a:pt x="37174" y="38713"/>
                  </a:lnTo>
                  <a:lnTo>
                    <a:pt x="46158" y="16535"/>
                  </a:lnTo>
                  <a:lnTo>
                    <a:pt x="51829" y="7345"/>
                  </a:lnTo>
                  <a:lnTo>
                    <a:pt x="60289" y="2388"/>
                  </a:lnTo>
                  <a:lnTo>
                    <a:pt x="82167" y="0"/>
                  </a:lnTo>
                  <a:lnTo>
                    <a:pt x="104369" y="5958"/>
                  </a:lnTo>
                  <a:lnTo>
                    <a:pt x="124765" y="17574"/>
                  </a:lnTo>
                  <a:lnTo>
                    <a:pt x="171519" y="73856"/>
                  </a:lnTo>
                  <a:lnTo>
                    <a:pt x="190550" y="106145"/>
                  </a:lnTo>
                  <a:lnTo>
                    <a:pt x="195823" y="131512"/>
                  </a:lnTo>
                  <a:lnTo>
                    <a:pt x="191927" y="152145"/>
                  </a:lnTo>
                  <a:lnTo>
                    <a:pt x="187613" y="160923"/>
                  </a:lnTo>
                  <a:lnTo>
                    <a:pt x="173460" y="173795"/>
                  </a:lnTo>
                  <a:lnTo>
                    <a:pt x="154303" y="182246"/>
                  </a:lnTo>
                  <a:lnTo>
                    <a:pt x="119549" y="185833"/>
                  </a:lnTo>
                  <a:lnTo>
                    <a:pt x="84228" y="178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34086" y="452399"/>
              <a:ext cx="225044" cy="179311"/>
            </a:xfrm>
            <a:custGeom>
              <a:avLst/>
              <a:gdLst/>
              <a:ahLst/>
              <a:cxnLst/>
              <a:rect l="0" t="0" r="0" b="0"/>
              <a:pathLst>
                <a:path w="225044" h="179311">
                  <a:moveTo>
                    <a:pt x="130287" y="74025"/>
                  </a:moveTo>
                  <a:lnTo>
                    <a:pt x="110044" y="30063"/>
                  </a:lnTo>
                  <a:lnTo>
                    <a:pt x="85295" y="5367"/>
                  </a:lnTo>
                  <a:lnTo>
                    <a:pt x="75726" y="1347"/>
                  </a:lnTo>
                  <a:lnTo>
                    <a:pt x="55735" y="0"/>
                  </a:lnTo>
                  <a:lnTo>
                    <a:pt x="38271" y="6420"/>
                  </a:lnTo>
                  <a:lnTo>
                    <a:pt x="30338" y="11408"/>
                  </a:lnTo>
                  <a:lnTo>
                    <a:pt x="18405" y="26308"/>
                  </a:lnTo>
                  <a:lnTo>
                    <a:pt x="1212" y="64470"/>
                  </a:lnTo>
                  <a:lnTo>
                    <a:pt x="0" y="88106"/>
                  </a:lnTo>
                  <a:lnTo>
                    <a:pt x="4531" y="111869"/>
                  </a:lnTo>
                  <a:lnTo>
                    <a:pt x="20236" y="138401"/>
                  </a:lnTo>
                  <a:lnTo>
                    <a:pt x="33022" y="153719"/>
                  </a:lnTo>
                  <a:lnTo>
                    <a:pt x="42047" y="157570"/>
                  </a:lnTo>
                  <a:lnTo>
                    <a:pt x="64553" y="158730"/>
                  </a:lnTo>
                  <a:lnTo>
                    <a:pt x="97942" y="147216"/>
                  </a:lnTo>
                  <a:lnTo>
                    <a:pt x="113182" y="132291"/>
                  </a:lnTo>
                  <a:lnTo>
                    <a:pt x="132497" y="94113"/>
                  </a:lnTo>
                  <a:lnTo>
                    <a:pt x="136440" y="90927"/>
                  </a:lnTo>
                  <a:lnTo>
                    <a:pt x="140238" y="92312"/>
                  </a:lnTo>
                  <a:lnTo>
                    <a:pt x="180003" y="148795"/>
                  </a:lnTo>
                  <a:lnTo>
                    <a:pt x="196836" y="163018"/>
                  </a:lnTo>
                  <a:lnTo>
                    <a:pt x="225043" y="179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13786" y="449041"/>
              <a:ext cx="113800" cy="171686"/>
            </a:xfrm>
            <a:custGeom>
              <a:avLst/>
              <a:gdLst/>
              <a:ahLst/>
              <a:cxnLst/>
              <a:rect l="0" t="0" r="0" b="0"/>
              <a:pathLst>
                <a:path w="113800" h="171686">
                  <a:moveTo>
                    <a:pt x="19043" y="66855"/>
                  </a:moveTo>
                  <a:lnTo>
                    <a:pt x="24632" y="125472"/>
                  </a:lnTo>
                  <a:lnTo>
                    <a:pt x="28108" y="165851"/>
                  </a:lnTo>
                  <a:lnTo>
                    <a:pt x="27426" y="171457"/>
                  </a:lnTo>
                  <a:lnTo>
                    <a:pt x="25801" y="171685"/>
                  </a:lnTo>
                  <a:lnTo>
                    <a:pt x="20877" y="161409"/>
                  </a:lnTo>
                  <a:lnTo>
                    <a:pt x="4784" y="109173"/>
                  </a:lnTo>
                  <a:lnTo>
                    <a:pt x="0" y="71855"/>
                  </a:lnTo>
                  <a:lnTo>
                    <a:pt x="4172" y="36751"/>
                  </a:lnTo>
                  <a:lnTo>
                    <a:pt x="9129" y="28068"/>
                  </a:lnTo>
                  <a:lnTo>
                    <a:pt x="23995" y="15301"/>
                  </a:lnTo>
                  <a:lnTo>
                    <a:pt x="52096" y="1537"/>
                  </a:lnTo>
                  <a:lnTo>
                    <a:pt x="72337" y="0"/>
                  </a:lnTo>
                  <a:lnTo>
                    <a:pt x="113799" y="3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53927" y="463253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334" y="161332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22342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56835" y="407838"/>
              <a:ext cx="192518" cy="195471"/>
            </a:xfrm>
            <a:custGeom>
              <a:avLst/>
              <a:gdLst/>
              <a:ahLst/>
              <a:cxnLst/>
              <a:rect l="0" t="0" r="0" b="0"/>
              <a:pathLst>
                <a:path w="192518" h="195471">
                  <a:moveTo>
                    <a:pt x="97134" y="13301"/>
                  </a:moveTo>
                  <a:lnTo>
                    <a:pt x="85955" y="2123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6" y="13355"/>
                  </a:lnTo>
                  <a:lnTo>
                    <a:pt x="8831" y="28533"/>
                  </a:lnTo>
                  <a:lnTo>
                    <a:pt x="3170" y="37494"/>
                  </a:lnTo>
                  <a:lnTo>
                    <a:pt x="0" y="56809"/>
                  </a:lnTo>
                  <a:lnTo>
                    <a:pt x="793" y="66873"/>
                  </a:lnTo>
                  <a:lnTo>
                    <a:pt x="6000" y="73582"/>
                  </a:lnTo>
                  <a:lnTo>
                    <a:pt x="24265" y="81037"/>
                  </a:lnTo>
                  <a:lnTo>
                    <a:pt x="87639" y="94549"/>
                  </a:lnTo>
                  <a:lnTo>
                    <a:pt x="113971" y="98544"/>
                  </a:lnTo>
                  <a:lnTo>
                    <a:pt x="170277" y="126663"/>
                  </a:lnTo>
                  <a:lnTo>
                    <a:pt x="185404" y="143233"/>
                  </a:lnTo>
                  <a:lnTo>
                    <a:pt x="191075" y="152565"/>
                  </a:lnTo>
                  <a:lnTo>
                    <a:pt x="192517" y="161126"/>
                  </a:lnTo>
                  <a:lnTo>
                    <a:pt x="191138" y="169173"/>
                  </a:lnTo>
                  <a:lnTo>
                    <a:pt x="187879" y="176877"/>
                  </a:lnTo>
                  <a:lnTo>
                    <a:pt x="174899" y="188557"/>
                  </a:lnTo>
                  <a:lnTo>
                    <a:pt x="166525" y="193310"/>
                  </a:lnTo>
                  <a:lnTo>
                    <a:pt x="147861" y="195470"/>
                  </a:lnTo>
                  <a:lnTo>
                    <a:pt x="127868" y="191362"/>
                  </a:lnTo>
                  <a:lnTo>
                    <a:pt x="68983" y="158833"/>
                  </a:lnTo>
                  <a:lnTo>
                    <a:pt x="55020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98077" y="457664"/>
              <a:ext cx="168827" cy="160152"/>
            </a:xfrm>
            <a:custGeom>
              <a:avLst/>
              <a:gdLst/>
              <a:ahLst/>
              <a:cxnLst/>
              <a:rect l="0" t="0" r="0" b="0"/>
              <a:pathLst>
                <a:path w="168827" h="160152">
                  <a:moveTo>
                    <a:pt x="140161" y="5589"/>
                  </a:moveTo>
                  <a:lnTo>
                    <a:pt x="123394" y="0"/>
                  </a:lnTo>
                  <a:lnTo>
                    <a:pt x="105802" y="376"/>
                  </a:lnTo>
                  <a:lnTo>
                    <a:pt x="65914" y="10149"/>
                  </a:lnTo>
                  <a:lnTo>
                    <a:pt x="40303" y="25528"/>
                  </a:lnTo>
                  <a:lnTo>
                    <a:pt x="17897" y="44902"/>
                  </a:lnTo>
                  <a:lnTo>
                    <a:pt x="2030" y="71050"/>
                  </a:lnTo>
                  <a:lnTo>
                    <a:pt x="0" y="90835"/>
                  </a:lnTo>
                  <a:lnTo>
                    <a:pt x="4168" y="111327"/>
                  </a:lnTo>
                  <a:lnTo>
                    <a:pt x="13820" y="132132"/>
                  </a:lnTo>
                  <a:lnTo>
                    <a:pt x="32146" y="146839"/>
                  </a:lnTo>
                  <a:lnTo>
                    <a:pt x="55890" y="156104"/>
                  </a:lnTo>
                  <a:lnTo>
                    <a:pt x="94395" y="160151"/>
                  </a:lnTo>
                  <a:lnTo>
                    <a:pt x="117481" y="156952"/>
                  </a:lnTo>
                  <a:lnTo>
                    <a:pt x="136320" y="148511"/>
                  </a:lnTo>
                  <a:lnTo>
                    <a:pt x="144619" y="142984"/>
                  </a:lnTo>
                  <a:lnTo>
                    <a:pt x="156961" y="124366"/>
                  </a:lnTo>
                  <a:lnTo>
                    <a:pt x="165175" y="100493"/>
                  </a:lnTo>
                  <a:lnTo>
                    <a:pt x="168826" y="74285"/>
                  </a:lnTo>
                  <a:lnTo>
                    <a:pt x="164210" y="53278"/>
                  </a:lnTo>
                  <a:lnTo>
                    <a:pt x="155529" y="38483"/>
                  </a:lnTo>
                  <a:lnTo>
                    <a:pt x="140161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64580" y="408713"/>
              <a:ext cx="214702" cy="244054"/>
            </a:xfrm>
            <a:custGeom>
              <a:avLst/>
              <a:gdLst/>
              <a:ahLst/>
              <a:cxnLst/>
              <a:rect l="0" t="0" r="0" b="0"/>
              <a:pathLst>
                <a:path w="214702" h="244054">
                  <a:moveTo>
                    <a:pt x="0" y="86126"/>
                  </a:moveTo>
                  <a:lnTo>
                    <a:pt x="5589" y="148219"/>
                  </a:lnTo>
                  <a:lnTo>
                    <a:pt x="15619" y="191415"/>
                  </a:lnTo>
                  <a:lnTo>
                    <a:pt x="15092" y="191413"/>
                  </a:lnTo>
                  <a:lnTo>
                    <a:pt x="5840" y="166195"/>
                  </a:lnTo>
                  <a:lnTo>
                    <a:pt x="2324" y="103372"/>
                  </a:lnTo>
                  <a:lnTo>
                    <a:pt x="9917" y="53281"/>
                  </a:lnTo>
                  <a:lnTo>
                    <a:pt x="20395" y="27075"/>
                  </a:lnTo>
                  <a:lnTo>
                    <a:pt x="35970" y="9968"/>
                  </a:lnTo>
                  <a:lnTo>
                    <a:pt x="45037" y="3768"/>
                  </a:lnTo>
                  <a:lnTo>
                    <a:pt x="67589" y="0"/>
                  </a:lnTo>
                  <a:lnTo>
                    <a:pt x="90871" y="3394"/>
                  </a:lnTo>
                  <a:lnTo>
                    <a:pt x="109018" y="12701"/>
                  </a:lnTo>
                  <a:lnTo>
                    <a:pt x="168783" y="66017"/>
                  </a:lnTo>
                  <a:lnTo>
                    <a:pt x="188960" y="96935"/>
                  </a:lnTo>
                  <a:lnTo>
                    <a:pt x="213723" y="159850"/>
                  </a:lnTo>
                  <a:lnTo>
                    <a:pt x="214701" y="180893"/>
                  </a:lnTo>
                  <a:lnTo>
                    <a:pt x="210570" y="244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067" y="658729"/>
              <a:ext cx="6401328" cy="162494"/>
            </a:xfrm>
            <a:custGeom>
              <a:avLst/>
              <a:gdLst/>
              <a:ahLst/>
              <a:cxnLst/>
              <a:rect l="0" t="0" r="0" b="0"/>
              <a:pathLst>
                <a:path w="6401328" h="162494">
                  <a:moveTo>
                    <a:pt x="6401327" y="46680"/>
                  </a:moveTo>
                  <a:lnTo>
                    <a:pt x="6337993" y="110013"/>
                  </a:lnTo>
                  <a:lnTo>
                    <a:pt x="6331029" y="116978"/>
                  </a:lnTo>
                  <a:lnTo>
                    <a:pt x="6298869" y="132370"/>
                  </a:lnTo>
                  <a:lnTo>
                    <a:pt x="6273122" y="134287"/>
                  </a:lnTo>
                  <a:lnTo>
                    <a:pt x="6224054" y="125986"/>
                  </a:lnTo>
                  <a:lnTo>
                    <a:pt x="6169925" y="98212"/>
                  </a:lnTo>
                  <a:lnTo>
                    <a:pt x="6106548" y="57111"/>
                  </a:lnTo>
                  <a:lnTo>
                    <a:pt x="6071829" y="39242"/>
                  </a:lnTo>
                  <a:lnTo>
                    <a:pt x="6011579" y="20181"/>
                  </a:lnTo>
                  <a:lnTo>
                    <a:pt x="5973240" y="17771"/>
                  </a:lnTo>
                  <a:lnTo>
                    <a:pt x="5950193" y="21353"/>
                  </a:lnTo>
                  <a:lnTo>
                    <a:pt x="5931372" y="29964"/>
                  </a:lnTo>
                  <a:lnTo>
                    <a:pt x="5870372" y="81944"/>
                  </a:lnTo>
                  <a:lnTo>
                    <a:pt x="5831893" y="106765"/>
                  </a:lnTo>
                  <a:lnTo>
                    <a:pt x="5770452" y="131888"/>
                  </a:lnTo>
                  <a:lnTo>
                    <a:pt x="5711463" y="128328"/>
                  </a:lnTo>
                  <a:lnTo>
                    <a:pt x="5659734" y="110771"/>
                  </a:lnTo>
                  <a:lnTo>
                    <a:pt x="5601942" y="81044"/>
                  </a:lnTo>
                  <a:lnTo>
                    <a:pt x="5540216" y="52678"/>
                  </a:lnTo>
                  <a:lnTo>
                    <a:pt x="5485094" y="28541"/>
                  </a:lnTo>
                  <a:lnTo>
                    <a:pt x="5422360" y="8460"/>
                  </a:lnTo>
                  <a:lnTo>
                    <a:pt x="5383756" y="0"/>
                  </a:lnTo>
                  <a:lnTo>
                    <a:pt x="5338678" y="6437"/>
                  </a:lnTo>
                  <a:lnTo>
                    <a:pt x="5285402" y="23530"/>
                  </a:lnTo>
                  <a:lnTo>
                    <a:pt x="5222143" y="61150"/>
                  </a:lnTo>
                  <a:lnTo>
                    <a:pt x="5169493" y="90281"/>
                  </a:lnTo>
                  <a:lnTo>
                    <a:pt x="5118973" y="105942"/>
                  </a:lnTo>
                  <a:lnTo>
                    <a:pt x="5077834" y="114412"/>
                  </a:lnTo>
                  <a:lnTo>
                    <a:pt x="5018893" y="107979"/>
                  </a:lnTo>
                  <a:lnTo>
                    <a:pt x="4968502" y="98768"/>
                  </a:lnTo>
                  <a:lnTo>
                    <a:pt x="4916527" y="85510"/>
                  </a:lnTo>
                  <a:lnTo>
                    <a:pt x="4857741" y="65658"/>
                  </a:lnTo>
                  <a:lnTo>
                    <a:pt x="4806500" y="54123"/>
                  </a:lnTo>
                  <a:lnTo>
                    <a:pt x="4752454" y="37707"/>
                  </a:lnTo>
                  <a:lnTo>
                    <a:pt x="4693806" y="29203"/>
                  </a:lnTo>
                  <a:lnTo>
                    <a:pt x="4637564" y="21095"/>
                  </a:lnTo>
                  <a:lnTo>
                    <a:pt x="4583855" y="16872"/>
                  </a:lnTo>
                  <a:lnTo>
                    <a:pt x="4530897" y="21210"/>
                  </a:lnTo>
                  <a:lnTo>
                    <a:pt x="4478160" y="29905"/>
                  </a:lnTo>
                  <a:lnTo>
                    <a:pt x="4425490" y="45479"/>
                  </a:lnTo>
                  <a:lnTo>
                    <a:pt x="4364866" y="70532"/>
                  </a:lnTo>
                  <a:lnTo>
                    <a:pt x="4314763" y="94199"/>
                  </a:lnTo>
                  <a:lnTo>
                    <a:pt x="4270881" y="115742"/>
                  </a:lnTo>
                  <a:lnTo>
                    <a:pt x="4220834" y="132653"/>
                  </a:lnTo>
                  <a:lnTo>
                    <a:pt x="4168961" y="146243"/>
                  </a:lnTo>
                  <a:lnTo>
                    <a:pt x="4113427" y="150269"/>
                  </a:lnTo>
                  <a:lnTo>
                    <a:pt x="4061878" y="148343"/>
                  </a:lnTo>
                  <a:lnTo>
                    <a:pt x="4015018" y="140363"/>
                  </a:lnTo>
                  <a:lnTo>
                    <a:pt x="3953069" y="127186"/>
                  </a:lnTo>
                  <a:lnTo>
                    <a:pt x="3899801" y="113318"/>
                  </a:lnTo>
                  <a:lnTo>
                    <a:pt x="3843462" y="95807"/>
                  </a:lnTo>
                  <a:lnTo>
                    <a:pt x="3794715" y="85283"/>
                  </a:lnTo>
                  <a:lnTo>
                    <a:pt x="3737067" y="71246"/>
                  </a:lnTo>
                  <a:lnTo>
                    <a:pt x="3681692" y="61888"/>
                  </a:lnTo>
                  <a:lnTo>
                    <a:pt x="3622000" y="58595"/>
                  </a:lnTo>
                  <a:lnTo>
                    <a:pt x="3569089" y="58789"/>
                  </a:lnTo>
                  <a:lnTo>
                    <a:pt x="3512345" y="65623"/>
                  </a:lnTo>
                  <a:lnTo>
                    <a:pt x="3456682" y="72908"/>
                  </a:lnTo>
                  <a:lnTo>
                    <a:pt x="3394905" y="89013"/>
                  </a:lnTo>
                  <a:lnTo>
                    <a:pt x="3334958" y="108464"/>
                  </a:lnTo>
                  <a:lnTo>
                    <a:pt x="3272290" y="130263"/>
                  </a:lnTo>
                  <a:lnTo>
                    <a:pt x="3212212" y="144818"/>
                  </a:lnTo>
                  <a:lnTo>
                    <a:pt x="3161321" y="149847"/>
                  </a:lnTo>
                  <a:lnTo>
                    <a:pt x="3103608" y="151337"/>
                  </a:lnTo>
                  <a:lnTo>
                    <a:pt x="3044102" y="143435"/>
                  </a:lnTo>
                  <a:lnTo>
                    <a:pt x="2981567" y="130609"/>
                  </a:lnTo>
                  <a:lnTo>
                    <a:pt x="2929397" y="116811"/>
                  </a:lnTo>
                  <a:lnTo>
                    <a:pt x="2881788" y="102820"/>
                  </a:lnTo>
                  <a:lnTo>
                    <a:pt x="2831661" y="92300"/>
                  </a:lnTo>
                  <a:lnTo>
                    <a:pt x="2772145" y="78265"/>
                  </a:lnTo>
                  <a:lnTo>
                    <a:pt x="2714166" y="70856"/>
                  </a:lnTo>
                  <a:lnTo>
                    <a:pt x="2655653" y="71781"/>
                  </a:lnTo>
                  <a:lnTo>
                    <a:pt x="2598152" y="79464"/>
                  </a:lnTo>
                  <a:lnTo>
                    <a:pt x="2542900" y="92268"/>
                  </a:lnTo>
                  <a:lnTo>
                    <a:pt x="2490654" y="107761"/>
                  </a:lnTo>
                  <a:lnTo>
                    <a:pt x="2433839" y="119760"/>
                  </a:lnTo>
                  <a:lnTo>
                    <a:pt x="2379961" y="127605"/>
                  </a:lnTo>
                  <a:lnTo>
                    <a:pt x="2326952" y="129929"/>
                  </a:lnTo>
                  <a:lnTo>
                    <a:pt x="2271082" y="130618"/>
                  </a:lnTo>
                  <a:lnTo>
                    <a:pt x="2229505" y="129609"/>
                  </a:lnTo>
                  <a:lnTo>
                    <a:pt x="2183731" y="125261"/>
                  </a:lnTo>
                  <a:lnTo>
                    <a:pt x="2121243" y="112938"/>
                  </a:lnTo>
                  <a:lnTo>
                    <a:pt x="2058657" y="95757"/>
                  </a:lnTo>
                  <a:lnTo>
                    <a:pt x="2006363" y="85268"/>
                  </a:lnTo>
                  <a:lnTo>
                    <a:pt x="1943791" y="71243"/>
                  </a:lnTo>
                  <a:lnTo>
                    <a:pt x="1893303" y="60327"/>
                  </a:lnTo>
                  <a:lnTo>
                    <a:pt x="1846235" y="55013"/>
                  </a:lnTo>
                  <a:lnTo>
                    <a:pt x="1794075" y="49149"/>
                  </a:lnTo>
                  <a:lnTo>
                    <a:pt x="1742745" y="50531"/>
                  </a:lnTo>
                  <a:lnTo>
                    <a:pt x="1686202" y="55230"/>
                  </a:lnTo>
                  <a:lnTo>
                    <a:pt x="1629284" y="59742"/>
                  </a:lnTo>
                  <a:lnTo>
                    <a:pt x="1567966" y="68487"/>
                  </a:lnTo>
                  <a:lnTo>
                    <a:pt x="1505344" y="78488"/>
                  </a:lnTo>
                  <a:lnTo>
                    <a:pt x="1445455" y="85740"/>
                  </a:lnTo>
                  <a:lnTo>
                    <a:pt x="1383995" y="93780"/>
                  </a:lnTo>
                  <a:lnTo>
                    <a:pt x="1321249" y="98228"/>
                  </a:lnTo>
                  <a:lnTo>
                    <a:pt x="1268726" y="97828"/>
                  </a:lnTo>
                  <a:lnTo>
                    <a:pt x="1209230" y="90821"/>
                  </a:lnTo>
                  <a:lnTo>
                    <a:pt x="1147148" y="81336"/>
                  </a:lnTo>
                  <a:lnTo>
                    <a:pt x="1085469" y="71116"/>
                  </a:lnTo>
                  <a:lnTo>
                    <a:pt x="1029629" y="61849"/>
                  </a:lnTo>
                  <a:lnTo>
                    <a:pt x="974870" y="58583"/>
                  </a:lnTo>
                  <a:lnTo>
                    <a:pt x="917050" y="58786"/>
                  </a:lnTo>
                  <a:lnTo>
                    <a:pt x="868074" y="65735"/>
                  </a:lnTo>
                  <a:lnTo>
                    <a:pt x="805954" y="78563"/>
                  </a:lnTo>
                  <a:lnTo>
                    <a:pt x="753606" y="92362"/>
                  </a:lnTo>
                  <a:lnTo>
                    <a:pt x="698205" y="113589"/>
                  </a:lnTo>
                  <a:lnTo>
                    <a:pt x="642202" y="130260"/>
                  </a:lnTo>
                  <a:lnTo>
                    <a:pt x="580490" y="139229"/>
                  </a:lnTo>
                  <a:lnTo>
                    <a:pt x="519210" y="141000"/>
                  </a:lnTo>
                  <a:lnTo>
                    <a:pt x="470345" y="140137"/>
                  </a:lnTo>
                  <a:lnTo>
                    <a:pt x="408199" y="129958"/>
                  </a:lnTo>
                  <a:lnTo>
                    <a:pt x="357254" y="123218"/>
                  </a:lnTo>
                  <a:lnTo>
                    <a:pt x="298816" y="115351"/>
                  </a:lnTo>
                  <a:lnTo>
                    <a:pt x="245072" y="110937"/>
                  </a:lnTo>
                  <a:lnTo>
                    <a:pt x="189396" y="110066"/>
                  </a:lnTo>
                  <a:lnTo>
                    <a:pt x="161385" y="112286"/>
                  </a:lnTo>
                  <a:lnTo>
                    <a:pt x="105275" y="129656"/>
                  </a:lnTo>
                  <a:lnTo>
                    <a:pt x="49131" y="144699"/>
                  </a:lnTo>
                  <a:lnTo>
                    <a:pt x="0" y="162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17987" y="1096571"/>
            <a:ext cx="5050090" cy="533319"/>
            <a:chOff x="617987" y="1096571"/>
            <a:chExt cx="5050090" cy="533319"/>
          </a:xfrm>
        </p:grpSpPr>
        <p:sp>
          <p:nvSpPr>
            <p:cNvPr id="29" name="Freeform 28"/>
            <p:cNvSpPr/>
            <p:nvPr/>
          </p:nvSpPr>
          <p:spPr>
            <a:xfrm>
              <a:off x="617987" y="1096571"/>
              <a:ext cx="280598" cy="407821"/>
            </a:xfrm>
            <a:custGeom>
              <a:avLst/>
              <a:gdLst/>
              <a:ahLst/>
              <a:cxnLst/>
              <a:rect l="0" t="0" r="0" b="0"/>
              <a:pathLst>
                <a:path w="280598" h="407821">
                  <a:moveTo>
                    <a:pt x="224292" y="51035"/>
                  </a:moveTo>
                  <a:lnTo>
                    <a:pt x="206312" y="35394"/>
                  </a:lnTo>
                  <a:lnTo>
                    <a:pt x="147599" y="6532"/>
                  </a:lnTo>
                  <a:lnTo>
                    <a:pt x="88564" y="0"/>
                  </a:lnTo>
                  <a:lnTo>
                    <a:pt x="62193" y="1447"/>
                  </a:lnTo>
                  <a:lnTo>
                    <a:pt x="42674" y="9888"/>
                  </a:lnTo>
                  <a:lnTo>
                    <a:pt x="18531" y="27795"/>
                  </a:lnTo>
                  <a:lnTo>
                    <a:pt x="2149" y="53508"/>
                  </a:lnTo>
                  <a:lnTo>
                    <a:pt x="0" y="76310"/>
                  </a:lnTo>
                  <a:lnTo>
                    <a:pt x="8152" y="123488"/>
                  </a:lnTo>
                  <a:lnTo>
                    <a:pt x="23250" y="155950"/>
                  </a:lnTo>
                  <a:lnTo>
                    <a:pt x="31773" y="163093"/>
                  </a:lnTo>
                  <a:lnTo>
                    <a:pt x="53720" y="171028"/>
                  </a:lnTo>
                  <a:lnTo>
                    <a:pt x="75953" y="171436"/>
                  </a:lnTo>
                  <a:lnTo>
                    <a:pt x="137817" y="167452"/>
                  </a:lnTo>
                  <a:lnTo>
                    <a:pt x="192956" y="170087"/>
                  </a:lnTo>
                  <a:lnTo>
                    <a:pt x="243319" y="181526"/>
                  </a:lnTo>
                  <a:lnTo>
                    <a:pt x="252185" y="187162"/>
                  </a:lnTo>
                  <a:lnTo>
                    <a:pt x="265155" y="202783"/>
                  </a:lnTo>
                  <a:lnTo>
                    <a:pt x="279034" y="231308"/>
                  </a:lnTo>
                  <a:lnTo>
                    <a:pt x="280597" y="254768"/>
                  </a:lnTo>
                  <a:lnTo>
                    <a:pt x="277658" y="313547"/>
                  </a:lnTo>
                  <a:lnTo>
                    <a:pt x="265971" y="353034"/>
                  </a:lnTo>
                  <a:lnTo>
                    <a:pt x="251005" y="369700"/>
                  </a:lnTo>
                  <a:lnTo>
                    <a:pt x="208659" y="400015"/>
                  </a:lnTo>
                  <a:lnTo>
                    <a:pt x="145949" y="407820"/>
                  </a:lnTo>
                  <a:lnTo>
                    <a:pt x="88197" y="397395"/>
                  </a:lnTo>
                  <a:lnTo>
                    <a:pt x="67879" y="389806"/>
                  </a:lnTo>
                  <a:lnTo>
                    <a:pt x="44457" y="372380"/>
                  </a:lnTo>
                  <a:lnTo>
                    <a:pt x="24251" y="345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94963" y="1126549"/>
              <a:ext cx="9066" cy="368498"/>
            </a:xfrm>
            <a:custGeom>
              <a:avLst/>
              <a:gdLst/>
              <a:ahLst/>
              <a:cxnLst/>
              <a:rect l="0" t="0" r="0" b="0"/>
              <a:pathLst>
                <a:path w="9066" h="36849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0"/>
                  </a:lnTo>
                  <a:lnTo>
                    <a:pt x="0" y="217797"/>
                  </a:lnTo>
                  <a:lnTo>
                    <a:pt x="1170" y="278245"/>
                  </a:lnTo>
                  <a:lnTo>
                    <a:pt x="9065" y="341708"/>
                  </a:lnTo>
                  <a:lnTo>
                    <a:pt x="6759" y="35659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8093" y="1289416"/>
              <a:ext cx="263213" cy="16118"/>
            </a:xfrm>
            <a:custGeom>
              <a:avLst/>
              <a:gdLst/>
              <a:ahLst/>
              <a:cxnLst/>
              <a:rect l="0" t="0" r="0" b="0"/>
              <a:pathLst>
                <a:path w="263213" h="16118">
                  <a:moveTo>
                    <a:pt x="263212" y="5589"/>
                  </a:moveTo>
                  <a:lnTo>
                    <a:pt x="246445" y="0"/>
                  </a:lnTo>
                  <a:lnTo>
                    <a:pt x="228854" y="375"/>
                  </a:lnTo>
                  <a:lnTo>
                    <a:pt x="170214" y="6072"/>
                  </a:lnTo>
                  <a:lnTo>
                    <a:pt x="115467" y="13786"/>
                  </a:lnTo>
                  <a:lnTo>
                    <a:pt x="59593" y="1565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31834" y="1337119"/>
              <a:ext cx="178985" cy="180534"/>
            </a:xfrm>
            <a:custGeom>
              <a:avLst/>
              <a:gdLst/>
              <a:ahLst/>
              <a:cxnLst/>
              <a:rect l="0" t="0" r="0" b="0"/>
              <a:pathLst>
                <a:path w="178985" h="180534">
                  <a:moveTo>
                    <a:pt x="0" y="10528"/>
                  </a:moveTo>
                  <a:lnTo>
                    <a:pt x="11178" y="21707"/>
                  </a:lnTo>
                  <a:lnTo>
                    <a:pt x="13301" y="28509"/>
                  </a:lnTo>
                  <a:lnTo>
                    <a:pt x="11125" y="80270"/>
                  </a:lnTo>
                  <a:lnTo>
                    <a:pt x="11816" y="132796"/>
                  </a:lnTo>
                  <a:lnTo>
                    <a:pt x="16170" y="156116"/>
                  </a:lnTo>
                  <a:lnTo>
                    <a:pt x="21308" y="164909"/>
                  </a:lnTo>
                  <a:lnTo>
                    <a:pt x="36376" y="177798"/>
                  </a:lnTo>
                  <a:lnTo>
                    <a:pt x="45308" y="180533"/>
                  </a:lnTo>
                  <a:lnTo>
                    <a:pt x="64590" y="180452"/>
                  </a:lnTo>
                  <a:lnTo>
                    <a:pt x="95177" y="173830"/>
                  </a:lnTo>
                  <a:lnTo>
                    <a:pt x="112881" y="161486"/>
                  </a:lnTo>
                  <a:lnTo>
                    <a:pt x="149352" y="122131"/>
                  </a:lnTo>
                  <a:lnTo>
                    <a:pt x="159185" y="103413"/>
                  </a:lnTo>
                  <a:lnTo>
                    <a:pt x="170355" y="4406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96485" y="1178422"/>
              <a:ext cx="293360" cy="346444"/>
            </a:xfrm>
            <a:custGeom>
              <a:avLst/>
              <a:gdLst/>
              <a:ahLst/>
              <a:cxnLst/>
              <a:rect l="0" t="0" r="0" b="0"/>
              <a:pathLst>
                <a:path w="293360" h="346444">
                  <a:moveTo>
                    <a:pt x="103846" y="263982"/>
                  </a:moveTo>
                  <a:lnTo>
                    <a:pt x="98257" y="205365"/>
                  </a:lnTo>
                  <a:lnTo>
                    <a:pt x="89274" y="184897"/>
                  </a:lnTo>
                  <a:lnTo>
                    <a:pt x="83603" y="176164"/>
                  </a:lnTo>
                  <a:lnTo>
                    <a:pt x="76313" y="171511"/>
                  </a:lnTo>
                  <a:lnTo>
                    <a:pt x="58854" y="169461"/>
                  </a:lnTo>
                  <a:lnTo>
                    <a:pt x="29294" y="180474"/>
                  </a:lnTo>
                  <a:lnTo>
                    <a:pt x="14950" y="195282"/>
                  </a:lnTo>
                  <a:lnTo>
                    <a:pt x="5845" y="214731"/>
                  </a:lnTo>
                  <a:lnTo>
                    <a:pt x="0" y="265345"/>
                  </a:lnTo>
                  <a:lnTo>
                    <a:pt x="4435" y="320403"/>
                  </a:lnTo>
                  <a:lnTo>
                    <a:pt x="9496" y="330842"/>
                  </a:lnTo>
                  <a:lnTo>
                    <a:pt x="24478" y="345560"/>
                  </a:lnTo>
                  <a:lnTo>
                    <a:pt x="33387" y="346443"/>
                  </a:lnTo>
                  <a:lnTo>
                    <a:pt x="52644" y="338066"/>
                  </a:lnTo>
                  <a:lnTo>
                    <a:pt x="85197" y="311328"/>
                  </a:lnTo>
                  <a:lnTo>
                    <a:pt x="105859" y="282299"/>
                  </a:lnTo>
                  <a:lnTo>
                    <a:pt x="127754" y="223125"/>
                  </a:lnTo>
                  <a:lnTo>
                    <a:pt x="142754" y="166271"/>
                  </a:lnTo>
                  <a:lnTo>
                    <a:pt x="145327" y="112490"/>
                  </a:lnTo>
                  <a:lnTo>
                    <a:pt x="144665" y="57976"/>
                  </a:lnTo>
                  <a:lnTo>
                    <a:pt x="131290" y="1370"/>
                  </a:lnTo>
                  <a:lnTo>
                    <a:pt x="129161" y="0"/>
                  </a:lnTo>
                  <a:lnTo>
                    <a:pt x="126165" y="24848"/>
                  </a:lnTo>
                  <a:lnTo>
                    <a:pt x="125152" y="75759"/>
                  </a:lnTo>
                  <a:lnTo>
                    <a:pt x="124952" y="136465"/>
                  </a:lnTo>
                  <a:lnTo>
                    <a:pt x="132149" y="196376"/>
                  </a:lnTo>
                  <a:lnTo>
                    <a:pt x="137903" y="253270"/>
                  </a:lnTo>
                  <a:lnTo>
                    <a:pt x="140589" y="267369"/>
                  </a:lnTo>
                  <a:lnTo>
                    <a:pt x="143549" y="273259"/>
                  </a:lnTo>
                  <a:lnTo>
                    <a:pt x="146692" y="273676"/>
                  </a:lnTo>
                  <a:lnTo>
                    <a:pt x="173179" y="249617"/>
                  </a:lnTo>
                  <a:lnTo>
                    <a:pt x="230729" y="224487"/>
                  </a:lnTo>
                  <a:lnTo>
                    <a:pt x="282902" y="193212"/>
                  </a:lnTo>
                  <a:lnTo>
                    <a:pt x="288727" y="184047"/>
                  </a:lnTo>
                  <a:lnTo>
                    <a:pt x="292080" y="161385"/>
                  </a:lnTo>
                  <a:lnTo>
                    <a:pt x="288997" y="152300"/>
                  </a:lnTo>
                  <a:lnTo>
                    <a:pt x="276212" y="139086"/>
                  </a:lnTo>
                  <a:lnTo>
                    <a:pt x="267890" y="136264"/>
                  </a:lnTo>
                  <a:lnTo>
                    <a:pt x="249284" y="136249"/>
                  </a:lnTo>
                  <a:lnTo>
                    <a:pt x="232436" y="146380"/>
                  </a:lnTo>
                  <a:lnTo>
                    <a:pt x="196559" y="184198"/>
                  </a:lnTo>
                  <a:lnTo>
                    <a:pt x="186776" y="202786"/>
                  </a:lnTo>
                  <a:lnTo>
                    <a:pt x="180281" y="244160"/>
                  </a:lnTo>
                  <a:lnTo>
                    <a:pt x="185000" y="267260"/>
                  </a:lnTo>
                  <a:lnTo>
                    <a:pt x="200811" y="293419"/>
                  </a:lnTo>
                  <a:lnTo>
                    <a:pt x="207094" y="301154"/>
                  </a:lnTo>
                  <a:lnTo>
                    <a:pt x="215962" y="305141"/>
                  </a:lnTo>
                  <a:lnTo>
                    <a:pt x="260697" y="306254"/>
                  </a:lnTo>
                  <a:lnTo>
                    <a:pt x="293359" y="306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42487" y="1353828"/>
              <a:ext cx="155528" cy="162276"/>
            </a:xfrm>
            <a:custGeom>
              <a:avLst/>
              <a:gdLst/>
              <a:ahLst/>
              <a:cxnLst/>
              <a:rect l="0" t="0" r="0" b="0"/>
              <a:pathLst>
                <a:path w="155528" h="162276">
                  <a:moveTo>
                    <a:pt x="0" y="46462"/>
                  </a:moveTo>
                  <a:lnTo>
                    <a:pt x="11452" y="100606"/>
                  </a:lnTo>
                  <a:lnTo>
                    <a:pt x="24749" y="149964"/>
                  </a:lnTo>
                  <a:lnTo>
                    <a:pt x="24688" y="155237"/>
                  </a:lnTo>
                  <a:lnTo>
                    <a:pt x="22308" y="156414"/>
                  </a:lnTo>
                  <a:lnTo>
                    <a:pt x="18381" y="154858"/>
                  </a:lnTo>
                  <a:lnTo>
                    <a:pt x="10899" y="143771"/>
                  </a:lnTo>
                  <a:lnTo>
                    <a:pt x="4844" y="124805"/>
                  </a:lnTo>
                  <a:lnTo>
                    <a:pt x="4076" y="68089"/>
                  </a:lnTo>
                  <a:lnTo>
                    <a:pt x="10000" y="40866"/>
                  </a:lnTo>
                  <a:lnTo>
                    <a:pt x="20432" y="17069"/>
                  </a:lnTo>
                  <a:lnTo>
                    <a:pt x="28829" y="9319"/>
                  </a:lnTo>
                  <a:lnTo>
                    <a:pt x="50637" y="708"/>
                  </a:lnTo>
                  <a:lnTo>
                    <a:pt x="72808" y="0"/>
                  </a:lnTo>
                  <a:lnTo>
                    <a:pt x="93190" y="4755"/>
                  </a:lnTo>
                  <a:lnTo>
                    <a:pt x="125339" y="26872"/>
                  </a:lnTo>
                  <a:lnTo>
                    <a:pt x="132692" y="33402"/>
                  </a:lnTo>
                  <a:lnTo>
                    <a:pt x="140862" y="53136"/>
                  </a:lnTo>
                  <a:lnTo>
                    <a:pt x="153773" y="110295"/>
                  </a:lnTo>
                  <a:lnTo>
                    <a:pt x="155527" y="144794"/>
                  </a:lnTo>
                  <a:lnTo>
                    <a:pt x="153987" y="150621"/>
                  </a:lnTo>
                  <a:lnTo>
                    <a:pt x="147399" y="162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74764" y="1168663"/>
              <a:ext cx="9879" cy="368498"/>
            </a:xfrm>
            <a:custGeom>
              <a:avLst/>
              <a:gdLst/>
              <a:ahLst/>
              <a:cxnLst/>
              <a:rect l="0" t="0" r="0" b="0"/>
              <a:pathLst>
                <a:path w="9879" h="368498">
                  <a:moveTo>
                    <a:pt x="9878" y="0"/>
                  </a:moveTo>
                  <a:lnTo>
                    <a:pt x="2642" y="27556"/>
                  </a:lnTo>
                  <a:lnTo>
                    <a:pt x="0" y="90017"/>
                  </a:lnTo>
                  <a:lnTo>
                    <a:pt x="2662" y="145995"/>
                  </a:lnTo>
                  <a:lnTo>
                    <a:pt x="7740" y="199625"/>
                  </a:lnTo>
                  <a:lnTo>
                    <a:pt x="9244" y="252560"/>
                  </a:lnTo>
                  <a:lnTo>
                    <a:pt x="9690" y="302170"/>
                  </a:lnTo>
                  <a:lnTo>
                    <a:pt x="9822" y="340266"/>
                  </a:lnTo>
                  <a:lnTo>
                    <a:pt x="9878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89886" y="1299944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615" y="4559"/>
                  </a:lnTo>
                  <a:lnTo>
                    <a:pt x="62674" y="1262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29087" y="1325767"/>
              <a:ext cx="193781" cy="207377"/>
            </a:xfrm>
            <a:custGeom>
              <a:avLst/>
              <a:gdLst/>
              <a:ahLst/>
              <a:cxnLst/>
              <a:rect l="0" t="0" r="0" b="0"/>
              <a:pathLst>
                <a:path w="193781" h="207377">
                  <a:moveTo>
                    <a:pt x="108239" y="21880"/>
                  </a:moveTo>
                  <a:lnTo>
                    <a:pt x="102650" y="5113"/>
                  </a:lnTo>
                  <a:lnTo>
                    <a:pt x="97494" y="1343"/>
                  </a:lnTo>
                  <a:lnTo>
                    <a:pt x="90547" y="0"/>
                  </a:lnTo>
                  <a:lnTo>
                    <a:pt x="48592" y="6250"/>
                  </a:lnTo>
                  <a:lnTo>
                    <a:pt x="20116" y="21018"/>
                  </a:lnTo>
                  <a:lnTo>
                    <a:pt x="7462" y="36705"/>
                  </a:lnTo>
                  <a:lnTo>
                    <a:pt x="2450" y="45801"/>
                  </a:lnTo>
                  <a:lnTo>
                    <a:pt x="0" y="65267"/>
                  </a:lnTo>
                  <a:lnTo>
                    <a:pt x="985" y="75371"/>
                  </a:lnTo>
                  <a:lnTo>
                    <a:pt x="6321" y="82108"/>
                  </a:lnTo>
                  <a:lnTo>
                    <a:pt x="24727" y="89592"/>
                  </a:lnTo>
                  <a:lnTo>
                    <a:pt x="88201" y="97911"/>
                  </a:lnTo>
                  <a:lnTo>
                    <a:pt x="143535" y="110078"/>
                  </a:lnTo>
                  <a:lnTo>
                    <a:pt x="174329" y="125872"/>
                  </a:lnTo>
                  <a:lnTo>
                    <a:pt x="187525" y="141798"/>
                  </a:lnTo>
                  <a:lnTo>
                    <a:pt x="192682" y="150959"/>
                  </a:lnTo>
                  <a:lnTo>
                    <a:pt x="193780" y="159405"/>
                  </a:lnTo>
                  <a:lnTo>
                    <a:pt x="188761" y="175029"/>
                  </a:lnTo>
                  <a:lnTo>
                    <a:pt x="167192" y="196979"/>
                  </a:lnTo>
                  <a:lnTo>
                    <a:pt x="145359" y="204987"/>
                  </a:lnTo>
                  <a:lnTo>
                    <a:pt x="120057" y="207376"/>
                  </a:lnTo>
                  <a:lnTo>
                    <a:pt x="75045" y="202498"/>
                  </a:lnTo>
                  <a:lnTo>
                    <a:pt x="55596" y="200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94514" y="1337119"/>
              <a:ext cx="329536" cy="192704"/>
            </a:xfrm>
            <a:custGeom>
              <a:avLst/>
              <a:gdLst/>
              <a:ahLst/>
              <a:cxnLst/>
              <a:rect l="0" t="0" r="0" b="0"/>
              <a:pathLst>
                <a:path w="329536" h="192704">
                  <a:moveTo>
                    <a:pt x="6066" y="0"/>
                  </a:moveTo>
                  <a:lnTo>
                    <a:pt x="2947" y="42691"/>
                  </a:lnTo>
                  <a:lnTo>
                    <a:pt x="0" y="64597"/>
                  </a:lnTo>
                  <a:lnTo>
                    <a:pt x="7641" y="116788"/>
                  </a:lnTo>
                  <a:lnTo>
                    <a:pt x="14955" y="141983"/>
                  </a:lnTo>
                  <a:lnTo>
                    <a:pt x="26004" y="160979"/>
                  </a:lnTo>
                  <a:lnTo>
                    <a:pt x="33396" y="165811"/>
                  </a:lnTo>
                  <a:lnTo>
                    <a:pt x="50968" y="168060"/>
                  </a:lnTo>
                  <a:lnTo>
                    <a:pt x="67357" y="162041"/>
                  </a:lnTo>
                  <a:lnTo>
                    <a:pt x="82439" y="150397"/>
                  </a:lnTo>
                  <a:lnTo>
                    <a:pt x="102914" y="124110"/>
                  </a:lnTo>
                  <a:lnTo>
                    <a:pt x="112671" y="104293"/>
                  </a:lnTo>
                  <a:lnTo>
                    <a:pt x="116910" y="101114"/>
                  </a:lnTo>
                  <a:lnTo>
                    <a:pt x="120906" y="102504"/>
                  </a:lnTo>
                  <a:lnTo>
                    <a:pt x="151184" y="140670"/>
                  </a:lnTo>
                  <a:lnTo>
                    <a:pt x="161810" y="158446"/>
                  </a:lnTo>
                  <a:lnTo>
                    <a:pt x="187523" y="180438"/>
                  </a:lnTo>
                  <a:lnTo>
                    <a:pt x="207206" y="190549"/>
                  </a:lnTo>
                  <a:lnTo>
                    <a:pt x="230772" y="192703"/>
                  </a:lnTo>
                  <a:lnTo>
                    <a:pt x="255674" y="188591"/>
                  </a:lnTo>
                  <a:lnTo>
                    <a:pt x="278440" y="178964"/>
                  </a:lnTo>
                  <a:lnTo>
                    <a:pt x="305398" y="154802"/>
                  </a:lnTo>
                  <a:lnTo>
                    <a:pt x="322614" y="125416"/>
                  </a:lnTo>
                  <a:lnTo>
                    <a:pt x="329535" y="83303"/>
                  </a:lnTo>
                  <a:lnTo>
                    <a:pt x="32192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11191" y="138976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0529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00663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90214" y="1221305"/>
              <a:ext cx="10491" cy="315856"/>
            </a:xfrm>
            <a:custGeom>
              <a:avLst/>
              <a:gdLst/>
              <a:ahLst/>
              <a:cxnLst/>
              <a:rect l="0" t="0" r="0" b="0"/>
              <a:pathLst>
                <a:path w="10491" h="315856">
                  <a:moveTo>
                    <a:pt x="10490" y="0"/>
                  </a:moveTo>
                  <a:lnTo>
                    <a:pt x="3255" y="27556"/>
                  </a:lnTo>
                  <a:lnTo>
                    <a:pt x="613" y="83779"/>
                  </a:lnTo>
                  <a:lnTo>
                    <a:pt x="91" y="145881"/>
                  </a:lnTo>
                  <a:lnTo>
                    <a:pt x="0" y="197122"/>
                  </a:lnTo>
                  <a:lnTo>
                    <a:pt x="1139" y="258433"/>
                  </a:lnTo>
                  <a:lnTo>
                    <a:pt x="1049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16476" y="1352587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2" y="0"/>
                  </a:lnTo>
                  <a:lnTo>
                    <a:pt x="113041" y="375"/>
                  </a:lnTo>
                  <a:lnTo>
                    <a:pt x="54401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84932" y="1158134"/>
              <a:ext cx="171922" cy="347442"/>
            </a:xfrm>
            <a:custGeom>
              <a:avLst/>
              <a:gdLst/>
              <a:ahLst/>
              <a:cxnLst/>
              <a:rect l="0" t="0" r="0" b="0"/>
              <a:pathLst>
                <a:path w="171922" h="347442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5990" y="150440"/>
                  </a:lnTo>
                  <a:lnTo>
                    <a:pt x="25145" y="205882"/>
                  </a:lnTo>
                  <a:lnTo>
                    <a:pt x="31483" y="267443"/>
                  </a:lnTo>
                  <a:lnTo>
                    <a:pt x="39667" y="317730"/>
                  </a:lnTo>
                  <a:lnTo>
                    <a:pt x="40483" y="331143"/>
                  </a:lnTo>
                  <a:lnTo>
                    <a:pt x="38687" y="336576"/>
                  </a:lnTo>
                  <a:lnTo>
                    <a:pt x="35150" y="336688"/>
                  </a:lnTo>
                  <a:lnTo>
                    <a:pt x="30453" y="333253"/>
                  </a:lnTo>
                  <a:lnTo>
                    <a:pt x="25233" y="316959"/>
                  </a:lnTo>
                  <a:lnTo>
                    <a:pt x="22777" y="256122"/>
                  </a:lnTo>
                  <a:lnTo>
                    <a:pt x="26891" y="233155"/>
                  </a:lnTo>
                  <a:lnTo>
                    <a:pt x="31965" y="224457"/>
                  </a:lnTo>
                  <a:lnTo>
                    <a:pt x="46962" y="211673"/>
                  </a:lnTo>
                  <a:lnTo>
                    <a:pt x="68446" y="205211"/>
                  </a:lnTo>
                  <a:lnTo>
                    <a:pt x="80725" y="203488"/>
                  </a:lnTo>
                  <a:lnTo>
                    <a:pt x="103728" y="207813"/>
                  </a:lnTo>
                  <a:lnTo>
                    <a:pt x="114776" y="212241"/>
                  </a:lnTo>
                  <a:lnTo>
                    <a:pt x="130170" y="226521"/>
                  </a:lnTo>
                  <a:lnTo>
                    <a:pt x="170110" y="286051"/>
                  </a:lnTo>
                  <a:lnTo>
                    <a:pt x="171921" y="309238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63958" y="1410818"/>
              <a:ext cx="130083" cy="219072"/>
            </a:xfrm>
            <a:custGeom>
              <a:avLst/>
              <a:gdLst/>
              <a:ahLst/>
              <a:cxnLst/>
              <a:rect l="0" t="0" r="0" b="0"/>
              <a:pathLst>
                <a:path w="130083" h="219072">
                  <a:moveTo>
                    <a:pt x="84228" y="0"/>
                  </a:moveTo>
                  <a:lnTo>
                    <a:pt x="87348" y="54145"/>
                  </a:lnTo>
                  <a:lnTo>
                    <a:pt x="98882" y="109091"/>
                  </a:lnTo>
                  <a:lnTo>
                    <a:pt x="124228" y="167571"/>
                  </a:lnTo>
                  <a:lnTo>
                    <a:pt x="130082" y="189120"/>
                  </a:lnTo>
                  <a:lnTo>
                    <a:pt x="128784" y="210395"/>
                  </a:lnTo>
                  <a:lnTo>
                    <a:pt x="124460" y="216303"/>
                  </a:lnTo>
                  <a:lnTo>
                    <a:pt x="118069" y="219071"/>
                  </a:lnTo>
                  <a:lnTo>
                    <a:pt x="101608" y="219028"/>
                  </a:lnTo>
                  <a:lnTo>
                    <a:pt x="41791" y="20306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37658" y="1284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71365" y="1373644"/>
              <a:ext cx="154066" cy="148225"/>
            </a:xfrm>
            <a:custGeom>
              <a:avLst/>
              <a:gdLst/>
              <a:ahLst/>
              <a:cxnLst/>
              <a:rect l="0" t="0" r="0" b="0"/>
              <a:pathLst>
                <a:path w="154066" h="148225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8" y="13403"/>
                  </a:lnTo>
                  <a:lnTo>
                    <a:pt x="12374" y="30119"/>
                  </a:lnTo>
                  <a:lnTo>
                    <a:pt x="2187" y="49246"/>
                  </a:lnTo>
                  <a:lnTo>
                    <a:pt x="0" y="69446"/>
                  </a:lnTo>
                  <a:lnTo>
                    <a:pt x="4097" y="90121"/>
                  </a:lnTo>
                  <a:lnTo>
                    <a:pt x="13717" y="111009"/>
                  </a:lnTo>
                  <a:lnTo>
                    <a:pt x="37876" y="136910"/>
                  </a:lnTo>
                  <a:lnTo>
                    <a:pt x="60315" y="145842"/>
                  </a:lnTo>
                  <a:lnTo>
                    <a:pt x="72850" y="148224"/>
                  </a:lnTo>
                  <a:lnTo>
                    <a:pt x="99256" y="144631"/>
                  </a:lnTo>
                  <a:lnTo>
                    <a:pt x="112848" y="140398"/>
                  </a:lnTo>
                  <a:lnTo>
                    <a:pt x="131071" y="126335"/>
                  </a:lnTo>
                  <a:lnTo>
                    <a:pt x="143069" y="107217"/>
                  </a:lnTo>
                  <a:lnTo>
                    <a:pt x="152301" y="83122"/>
                  </a:lnTo>
                  <a:lnTo>
                    <a:pt x="154065" y="59935"/>
                  </a:lnTo>
                  <a:lnTo>
                    <a:pt x="149779" y="39101"/>
                  </a:lnTo>
                  <a:lnTo>
                    <a:pt x="140076" y="22043"/>
                  </a:lnTo>
                  <a:lnTo>
                    <a:pt x="133043" y="16558"/>
                  </a:lnTo>
                  <a:lnTo>
                    <a:pt x="9792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27212" y="1189720"/>
              <a:ext cx="202555" cy="338131"/>
            </a:xfrm>
            <a:custGeom>
              <a:avLst/>
              <a:gdLst/>
              <a:ahLst/>
              <a:cxnLst/>
              <a:rect l="0" t="0" r="0" b="0"/>
              <a:pathLst>
                <a:path w="202555" h="338131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3669"/>
                  </a:lnTo>
                  <a:lnTo>
                    <a:pt x="14654" y="207649"/>
                  </a:lnTo>
                  <a:lnTo>
                    <a:pt x="19792" y="261682"/>
                  </a:lnTo>
                  <a:lnTo>
                    <a:pt x="23927" y="321228"/>
                  </a:lnTo>
                  <a:lnTo>
                    <a:pt x="27012" y="338130"/>
                  </a:lnTo>
                  <a:lnTo>
                    <a:pt x="26197" y="337724"/>
                  </a:lnTo>
                  <a:lnTo>
                    <a:pt x="24483" y="333944"/>
                  </a:lnTo>
                  <a:lnTo>
                    <a:pt x="21508" y="281568"/>
                  </a:lnTo>
                  <a:lnTo>
                    <a:pt x="26735" y="233173"/>
                  </a:lnTo>
                  <a:lnTo>
                    <a:pt x="41327" y="206088"/>
                  </a:lnTo>
                  <a:lnTo>
                    <a:pt x="49778" y="200563"/>
                  </a:lnTo>
                  <a:lnTo>
                    <a:pt x="85199" y="192787"/>
                  </a:lnTo>
                  <a:lnTo>
                    <a:pt x="128710" y="192823"/>
                  </a:lnTo>
                  <a:lnTo>
                    <a:pt x="169270" y="212610"/>
                  </a:lnTo>
                  <a:lnTo>
                    <a:pt x="179527" y="218949"/>
                  </a:lnTo>
                  <a:lnTo>
                    <a:pt x="194044" y="238470"/>
                  </a:lnTo>
                  <a:lnTo>
                    <a:pt x="199553" y="250227"/>
                  </a:lnTo>
                  <a:lnTo>
                    <a:pt x="202554" y="275769"/>
                  </a:lnTo>
                  <a:lnTo>
                    <a:pt x="201716" y="289131"/>
                  </a:lnTo>
                  <a:lnTo>
                    <a:pt x="197649" y="299208"/>
                  </a:lnTo>
                  <a:lnTo>
                    <a:pt x="183770" y="313526"/>
                  </a:lnTo>
                  <a:lnTo>
                    <a:pt x="156226" y="328163"/>
                  </a:lnTo>
                  <a:lnTo>
                    <a:pt x="120249" y="334319"/>
                  </a:lnTo>
                  <a:lnTo>
                    <a:pt x="85542" y="330554"/>
                  </a:lnTo>
                  <a:lnTo>
                    <a:pt x="73113" y="325117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19977" y="1326590"/>
              <a:ext cx="192944" cy="224226"/>
            </a:xfrm>
            <a:custGeom>
              <a:avLst/>
              <a:gdLst/>
              <a:ahLst/>
              <a:cxnLst/>
              <a:rect l="0" t="0" r="0" b="0"/>
              <a:pathLst>
                <a:path w="192944" h="224226">
                  <a:moveTo>
                    <a:pt x="107318" y="0"/>
                  </a:moveTo>
                  <a:lnTo>
                    <a:pt x="54613" y="19128"/>
                  </a:lnTo>
                  <a:lnTo>
                    <a:pt x="16525" y="49803"/>
                  </a:lnTo>
                  <a:lnTo>
                    <a:pt x="738" y="75978"/>
                  </a:lnTo>
                  <a:lnTo>
                    <a:pt x="0" y="84577"/>
                  </a:lnTo>
                  <a:lnTo>
                    <a:pt x="5418" y="100371"/>
                  </a:lnTo>
                  <a:lnTo>
                    <a:pt x="12479" y="105519"/>
                  </a:lnTo>
                  <a:lnTo>
                    <a:pt x="44773" y="112763"/>
                  </a:lnTo>
                  <a:lnTo>
                    <a:pt x="94487" y="112092"/>
                  </a:lnTo>
                  <a:lnTo>
                    <a:pt x="117993" y="109480"/>
                  </a:lnTo>
                  <a:lnTo>
                    <a:pt x="144038" y="112219"/>
                  </a:lnTo>
                  <a:lnTo>
                    <a:pt x="164972" y="120455"/>
                  </a:lnTo>
                  <a:lnTo>
                    <a:pt x="173830" y="125927"/>
                  </a:lnTo>
                  <a:lnTo>
                    <a:pt x="186792" y="141366"/>
                  </a:lnTo>
                  <a:lnTo>
                    <a:pt x="191886" y="150396"/>
                  </a:lnTo>
                  <a:lnTo>
                    <a:pt x="192943" y="159925"/>
                  </a:lnTo>
                  <a:lnTo>
                    <a:pt x="187877" y="179873"/>
                  </a:lnTo>
                  <a:lnTo>
                    <a:pt x="171871" y="205244"/>
                  </a:lnTo>
                  <a:lnTo>
                    <a:pt x="155896" y="217172"/>
                  </a:lnTo>
                  <a:lnTo>
                    <a:pt x="146722" y="221990"/>
                  </a:lnTo>
                  <a:lnTo>
                    <a:pt x="127170" y="224225"/>
                  </a:lnTo>
                  <a:lnTo>
                    <a:pt x="76744" y="213105"/>
                  </a:lnTo>
                  <a:lnTo>
                    <a:pt x="44147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28878" y="1158134"/>
              <a:ext cx="40656" cy="431670"/>
            </a:xfrm>
            <a:custGeom>
              <a:avLst/>
              <a:gdLst/>
              <a:ahLst/>
              <a:cxnLst/>
              <a:rect l="0" t="0" r="0" b="0"/>
              <a:pathLst>
                <a:path w="40656" h="431670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1" y="170097"/>
                  </a:lnTo>
                  <a:lnTo>
                    <a:pt x="11556" y="217295"/>
                  </a:lnTo>
                  <a:lnTo>
                    <a:pt x="17215" y="272614"/>
                  </a:lnTo>
                  <a:lnTo>
                    <a:pt x="24717" y="332530"/>
                  </a:lnTo>
                  <a:lnTo>
                    <a:pt x="30228" y="385396"/>
                  </a:lnTo>
                  <a:lnTo>
                    <a:pt x="40655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32663" y="1359639"/>
              <a:ext cx="210571" cy="19595"/>
            </a:xfrm>
            <a:custGeom>
              <a:avLst/>
              <a:gdLst/>
              <a:ahLst/>
              <a:cxnLst/>
              <a:rect l="0" t="0" r="0" b="0"/>
              <a:pathLst>
                <a:path w="210571" h="19595">
                  <a:moveTo>
                    <a:pt x="210570" y="9065"/>
                  </a:moveTo>
                  <a:lnTo>
                    <a:pt x="151953" y="0"/>
                  </a:lnTo>
                  <a:lnTo>
                    <a:pt x="96609" y="6061"/>
                  </a:lnTo>
                  <a:lnTo>
                    <a:pt x="36804" y="11591"/>
                  </a:lnTo>
                  <a:lnTo>
                    <a:pt x="0" y="19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98941" y="1410818"/>
              <a:ext cx="169136" cy="161849"/>
            </a:xfrm>
            <a:custGeom>
              <a:avLst/>
              <a:gdLst/>
              <a:ahLst/>
              <a:cxnLst/>
              <a:rect l="0" t="0" r="0" b="0"/>
              <a:pathLst>
                <a:path w="169136" h="161849">
                  <a:moveTo>
                    <a:pt x="70634" y="0"/>
                  </a:moveTo>
                  <a:lnTo>
                    <a:pt x="48277" y="0"/>
                  </a:lnTo>
                  <a:lnTo>
                    <a:pt x="31062" y="6239"/>
                  </a:lnTo>
                  <a:lnTo>
                    <a:pt x="23195" y="11179"/>
                  </a:lnTo>
                  <a:lnTo>
                    <a:pt x="11335" y="26025"/>
                  </a:lnTo>
                  <a:lnTo>
                    <a:pt x="3335" y="45492"/>
                  </a:lnTo>
                  <a:lnTo>
                    <a:pt x="0" y="81590"/>
                  </a:lnTo>
                  <a:lnTo>
                    <a:pt x="3366" y="104112"/>
                  </a:lnTo>
                  <a:lnTo>
                    <a:pt x="11881" y="122701"/>
                  </a:lnTo>
                  <a:lnTo>
                    <a:pt x="17427" y="130934"/>
                  </a:lnTo>
                  <a:lnTo>
                    <a:pt x="32949" y="143201"/>
                  </a:lnTo>
                  <a:lnTo>
                    <a:pt x="71509" y="160608"/>
                  </a:lnTo>
                  <a:lnTo>
                    <a:pt x="92080" y="161848"/>
                  </a:lnTo>
                  <a:lnTo>
                    <a:pt x="112921" y="157331"/>
                  </a:lnTo>
                  <a:lnTo>
                    <a:pt x="133882" y="147524"/>
                  </a:lnTo>
                  <a:lnTo>
                    <a:pt x="148657" y="132247"/>
                  </a:lnTo>
                  <a:lnTo>
                    <a:pt x="167674" y="93843"/>
                  </a:lnTo>
                  <a:lnTo>
                    <a:pt x="169135" y="70174"/>
                  </a:lnTo>
                  <a:lnTo>
                    <a:pt x="164715" y="46396"/>
                  </a:lnTo>
                  <a:lnTo>
                    <a:pt x="154952" y="28030"/>
                  </a:lnTo>
                  <a:lnTo>
                    <a:pt x="139694" y="15187"/>
                  </a:lnTo>
                  <a:lnTo>
                    <a:pt x="117612" y="4500"/>
                  </a:lnTo>
                  <a:lnTo>
                    <a:pt x="1022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159171" y="1063378"/>
            <a:ext cx="3329186" cy="563503"/>
            <a:chOff x="6159171" y="1063378"/>
            <a:chExt cx="3329186" cy="563503"/>
          </a:xfrm>
        </p:grpSpPr>
        <p:sp>
          <p:nvSpPr>
            <p:cNvPr id="53" name="Freeform 52"/>
            <p:cNvSpPr/>
            <p:nvPr/>
          </p:nvSpPr>
          <p:spPr>
            <a:xfrm>
              <a:off x="6311032" y="1063378"/>
              <a:ext cx="43099" cy="494840"/>
            </a:xfrm>
            <a:custGeom>
              <a:avLst/>
              <a:gdLst/>
              <a:ahLst/>
              <a:cxnLst/>
              <a:rect l="0" t="0" r="0" b="0"/>
              <a:pathLst>
                <a:path w="43099" h="494840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5645"/>
                  </a:lnTo>
                  <a:lnTo>
                    <a:pt x="20630" y="198493"/>
                  </a:lnTo>
                  <a:lnTo>
                    <a:pt x="25199" y="247936"/>
                  </a:lnTo>
                  <a:lnTo>
                    <a:pt x="33979" y="303479"/>
                  </a:lnTo>
                  <a:lnTo>
                    <a:pt x="36926" y="361417"/>
                  </a:lnTo>
                  <a:lnTo>
                    <a:pt x="43098" y="417661"/>
                  </a:lnTo>
                  <a:lnTo>
                    <a:pt x="39178" y="470205"/>
                  </a:lnTo>
                  <a:lnTo>
                    <a:pt x="37652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59171" y="1242362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8055" y="17959"/>
                  </a:lnTo>
                  <a:lnTo>
                    <a:pt x="166364" y="31667"/>
                  </a:lnTo>
                  <a:lnTo>
                    <a:pt x="103442" y="45640"/>
                  </a:lnTo>
                  <a:lnTo>
                    <a:pt x="41057" y="512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35797" y="1349842"/>
              <a:ext cx="221493" cy="190532"/>
            </a:xfrm>
            <a:custGeom>
              <a:avLst/>
              <a:gdLst/>
              <a:ahLst/>
              <a:cxnLst/>
              <a:rect l="0" t="0" r="0" b="0"/>
              <a:pathLst>
                <a:path w="221493" h="190532">
                  <a:moveTo>
                    <a:pt x="165571" y="8334"/>
                  </a:moveTo>
                  <a:lnTo>
                    <a:pt x="128093" y="0"/>
                  </a:lnTo>
                  <a:lnTo>
                    <a:pt x="93245" y="1575"/>
                  </a:lnTo>
                  <a:lnTo>
                    <a:pt x="71425" y="7670"/>
                  </a:lnTo>
                  <a:lnTo>
                    <a:pt x="50029" y="18177"/>
                  </a:lnTo>
                  <a:lnTo>
                    <a:pt x="23842" y="42836"/>
                  </a:lnTo>
                  <a:lnTo>
                    <a:pt x="6853" y="77958"/>
                  </a:lnTo>
                  <a:lnTo>
                    <a:pt x="0" y="118000"/>
                  </a:lnTo>
                  <a:lnTo>
                    <a:pt x="4636" y="139353"/>
                  </a:lnTo>
                  <a:lnTo>
                    <a:pt x="20400" y="164527"/>
                  </a:lnTo>
                  <a:lnTo>
                    <a:pt x="34370" y="178359"/>
                  </a:lnTo>
                  <a:lnTo>
                    <a:pt x="52277" y="188405"/>
                  </a:lnTo>
                  <a:lnTo>
                    <a:pt x="75053" y="190531"/>
                  </a:lnTo>
                  <a:lnTo>
                    <a:pt x="133157" y="179336"/>
                  </a:lnTo>
                  <a:lnTo>
                    <a:pt x="154674" y="172852"/>
                  </a:lnTo>
                  <a:lnTo>
                    <a:pt x="172815" y="159832"/>
                  </a:lnTo>
                  <a:lnTo>
                    <a:pt x="209592" y="120008"/>
                  </a:lnTo>
                  <a:lnTo>
                    <a:pt x="219451" y="101250"/>
                  </a:lnTo>
                  <a:lnTo>
                    <a:pt x="221492" y="81215"/>
                  </a:lnTo>
                  <a:lnTo>
                    <a:pt x="217331" y="60613"/>
                  </a:lnTo>
                  <a:lnTo>
                    <a:pt x="207682" y="39758"/>
                  </a:lnTo>
                  <a:lnTo>
                    <a:pt x="195595" y="25030"/>
                  </a:lnTo>
                  <a:lnTo>
                    <a:pt x="176099" y="8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3604" y="1137077"/>
              <a:ext cx="39920" cy="400084"/>
            </a:xfrm>
            <a:custGeom>
              <a:avLst/>
              <a:gdLst/>
              <a:ahLst/>
              <a:cxnLst/>
              <a:rect l="0" t="0" r="0" b="0"/>
              <a:pathLst>
                <a:path w="39920" h="400084">
                  <a:moveTo>
                    <a:pt x="8334" y="0"/>
                  </a:moveTo>
                  <a:lnTo>
                    <a:pt x="0" y="57264"/>
                  </a:lnTo>
                  <a:lnTo>
                    <a:pt x="3828" y="118156"/>
                  </a:lnTo>
                  <a:lnTo>
                    <a:pt x="6999" y="172270"/>
                  </a:lnTo>
                  <a:lnTo>
                    <a:pt x="15306" y="231731"/>
                  </a:lnTo>
                  <a:lnTo>
                    <a:pt x="17809" y="286250"/>
                  </a:lnTo>
                  <a:lnTo>
                    <a:pt x="19719" y="337629"/>
                  </a:lnTo>
                  <a:lnTo>
                    <a:pt x="27175" y="373779"/>
                  </a:lnTo>
                  <a:lnTo>
                    <a:pt x="3991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85595" y="131606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3539" y="5589"/>
                  </a:lnTo>
                  <a:lnTo>
                    <a:pt x="122129" y="16788"/>
                  </a:lnTo>
                  <a:lnTo>
                    <a:pt x="63726" y="20214"/>
                  </a:lnTo>
                  <a:lnTo>
                    <a:pt x="27461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45997" y="1365562"/>
              <a:ext cx="234439" cy="184448"/>
            </a:xfrm>
            <a:custGeom>
              <a:avLst/>
              <a:gdLst/>
              <a:ahLst/>
              <a:cxnLst/>
              <a:rect l="0" t="0" r="0" b="0"/>
              <a:pathLst>
                <a:path w="234439" h="184448">
                  <a:moveTo>
                    <a:pt x="160738" y="66313"/>
                  </a:moveTo>
                  <a:lnTo>
                    <a:pt x="151163" y="35031"/>
                  </a:lnTo>
                  <a:lnTo>
                    <a:pt x="140495" y="18875"/>
                  </a:lnTo>
                  <a:lnTo>
                    <a:pt x="124835" y="7015"/>
                  </a:lnTo>
                  <a:lnTo>
                    <a:pt x="115746" y="2214"/>
                  </a:lnTo>
                  <a:lnTo>
                    <a:pt x="93168" y="0"/>
                  </a:lnTo>
                  <a:lnTo>
                    <a:pt x="68706" y="4085"/>
                  </a:lnTo>
                  <a:lnTo>
                    <a:pt x="46135" y="13700"/>
                  </a:lnTo>
                  <a:lnTo>
                    <a:pt x="27526" y="32011"/>
                  </a:lnTo>
                  <a:lnTo>
                    <a:pt x="12626" y="56917"/>
                  </a:lnTo>
                  <a:lnTo>
                    <a:pt x="0" y="101484"/>
                  </a:lnTo>
                  <a:lnTo>
                    <a:pt x="2628" y="137955"/>
                  </a:lnTo>
                  <a:lnTo>
                    <a:pt x="7799" y="160155"/>
                  </a:lnTo>
                  <a:lnTo>
                    <a:pt x="13156" y="168649"/>
                  </a:lnTo>
                  <a:lnTo>
                    <a:pt x="28466" y="181206"/>
                  </a:lnTo>
                  <a:lnTo>
                    <a:pt x="46968" y="184447"/>
                  </a:lnTo>
                  <a:lnTo>
                    <a:pt x="87442" y="176996"/>
                  </a:lnTo>
                  <a:lnTo>
                    <a:pt x="95497" y="171687"/>
                  </a:lnTo>
                  <a:lnTo>
                    <a:pt x="107566" y="156430"/>
                  </a:lnTo>
                  <a:lnTo>
                    <a:pt x="132308" y="97491"/>
                  </a:lnTo>
                  <a:lnTo>
                    <a:pt x="143086" y="66193"/>
                  </a:lnTo>
                  <a:lnTo>
                    <a:pt x="145460" y="65063"/>
                  </a:lnTo>
                  <a:lnTo>
                    <a:pt x="148099" y="79406"/>
                  </a:lnTo>
                  <a:lnTo>
                    <a:pt x="152133" y="125528"/>
                  </a:lnTo>
                  <a:lnTo>
                    <a:pt x="166898" y="151839"/>
                  </a:lnTo>
                  <a:lnTo>
                    <a:pt x="179464" y="167106"/>
                  </a:lnTo>
                  <a:lnTo>
                    <a:pt x="187260" y="170943"/>
                  </a:lnTo>
                  <a:lnTo>
                    <a:pt x="205281" y="172087"/>
                  </a:lnTo>
                  <a:lnTo>
                    <a:pt x="218750" y="168696"/>
                  </a:lnTo>
                  <a:lnTo>
                    <a:pt x="234438" y="161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54423" y="1094963"/>
              <a:ext cx="20520" cy="473784"/>
            </a:xfrm>
            <a:custGeom>
              <a:avLst/>
              <a:gdLst/>
              <a:ahLst/>
              <a:cxnLst/>
              <a:rect l="0" t="0" r="0" b="0"/>
              <a:pathLst>
                <a:path w="20520" h="473784">
                  <a:moveTo>
                    <a:pt x="10240" y="0"/>
                  </a:moveTo>
                  <a:lnTo>
                    <a:pt x="3004" y="27556"/>
                  </a:lnTo>
                  <a:lnTo>
                    <a:pt x="687" y="73026"/>
                  </a:lnTo>
                  <a:lnTo>
                    <a:pt x="0" y="136151"/>
                  </a:lnTo>
                  <a:lnTo>
                    <a:pt x="967" y="196319"/>
                  </a:lnTo>
                  <a:lnTo>
                    <a:pt x="11181" y="259228"/>
                  </a:lnTo>
                  <a:lnTo>
                    <a:pt x="17928" y="311555"/>
                  </a:lnTo>
                  <a:lnTo>
                    <a:pt x="19926" y="359815"/>
                  </a:lnTo>
                  <a:lnTo>
                    <a:pt x="20519" y="411159"/>
                  </a:lnTo>
                  <a:lnTo>
                    <a:pt x="17575" y="450938"/>
                  </a:lnTo>
                  <a:lnTo>
                    <a:pt x="1024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77612" y="1264973"/>
              <a:ext cx="298460" cy="302492"/>
            </a:xfrm>
            <a:custGeom>
              <a:avLst/>
              <a:gdLst/>
              <a:ahLst/>
              <a:cxnLst/>
              <a:rect l="0" t="0" r="0" b="0"/>
              <a:pathLst>
                <a:path w="298460" h="302492">
                  <a:moveTo>
                    <a:pt x="213518" y="30032"/>
                  </a:moveTo>
                  <a:lnTo>
                    <a:pt x="195536" y="14391"/>
                  </a:lnTo>
                  <a:lnTo>
                    <a:pt x="178620" y="6313"/>
                  </a:lnTo>
                  <a:lnTo>
                    <a:pt x="122353" y="0"/>
                  </a:lnTo>
                  <a:lnTo>
                    <a:pt x="61152" y="1873"/>
                  </a:lnTo>
                  <a:lnTo>
                    <a:pt x="38175" y="8158"/>
                  </a:lnTo>
                  <a:lnTo>
                    <a:pt x="20163" y="18750"/>
                  </a:lnTo>
                  <a:lnTo>
                    <a:pt x="7479" y="34376"/>
                  </a:lnTo>
                  <a:lnTo>
                    <a:pt x="2459" y="43457"/>
                  </a:lnTo>
                  <a:lnTo>
                    <a:pt x="0" y="62905"/>
                  </a:lnTo>
                  <a:lnTo>
                    <a:pt x="3978" y="82077"/>
                  </a:lnTo>
                  <a:lnTo>
                    <a:pt x="13544" y="98396"/>
                  </a:lnTo>
                  <a:lnTo>
                    <a:pt x="21710" y="103684"/>
                  </a:lnTo>
                  <a:lnTo>
                    <a:pt x="76114" y="118456"/>
                  </a:lnTo>
                  <a:lnTo>
                    <a:pt x="137552" y="127074"/>
                  </a:lnTo>
                  <a:lnTo>
                    <a:pt x="199397" y="142637"/>
                  </a:lnTo>
                  <a:lnTo>
                    <a:pt x="232340" y="154123"/>
                  </a:lnTo>
                  <a:lnTo>
                    <a:pt x="272422" y="185078"/>
                  </a:lnTo>
                  <a:lnTo>
                    <a:pt x="294012" y="211282"/>
                  </a:lnTo>
                  <a:lnTo>
                    <a:pt x="297596" y="221055"/>
                  </a:lnTo>
                  <a:lnTo>
                    <a:pt x="298459" y="241273"/>
                  </a:lnTo>
                  <a:lnTo>
                    <a:pt x="291823" y="258838"/>
                  </a:lnTo>
                  <a:lnTo>
                    <a:pt x="268499" y="289177"/>
                  </a:lnTo>
                  <a:lnTo>
                    <a:pt x="248872" y="297286"/>
                  </a:lnTo>
                  <a:lnTo>
                    <a:pt x="192555" y="302491"/>
                  </a:lnTo>
                  <a:lnTo>
                    <a:pt x="133511" y="295114"/>
                  </a:lnTo>
                  <a:lnTo>
                    <a:pt x="79907" y="279272"/>
                  </a:lnTo>
                  <a:lnTo>
                    <a:pt x="24004" y="240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49057" y="1073906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58617"/>
                  </a:lnTo>
                  <a:lnTo>
                    <a:pt x="11452" y="115214"/>
                  </a:lnTo>
                  <a:lnTo>
                    <a:pt x="18211" y="156580"/>
                  </a:lnTo>
                  <a:lnTo>
                    <a:pt x="20214" y="213291"/>
                  </a:lnTo>
                  <a:lnTo>
                    <a:pt x="20807" y="274547"/>
                  </a:lnTo>
                  <a:lnTo>
                    <a:pt x="20983" y="334031"/>
                  </a:lnTo>
                  <a:lnTo>
                    <a:pt x="26631" y="395355"/>
                  </a:lnTo>
                  <a:lnTo>
                    <a:pt x="39266" y="454197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12186" y="1252891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4596" y="5589"/>
                  </a:lnTo>
                  <a:lnTo>
                    <a:pt x="150422" y="16788"/>
                  </a:lnTo>
                  <a:lnTo>
                    <a:pt x="94661" y="23333"/>
                  </a:lnTo>
                  <a:lnTo>
                    <a:pt x="38586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85927" y="1358176"/>
              <a:ext cx="167222" cy="228655"/>
            </a:xfrm>
            <a:custGeom>
              <a:avLst/>
              <a:gdLst/>
              <a:ahLst/>
              <a:cxnLst/>
              <a:rect l="0" t="0" r="0" b="0"/>
              <a:pathLst>
                <a:path w="167222" h="228655">
                  <a:moveTo>
                    <a:pt x="0" y="21057"/>
                  </a:moveTo>
                  <a:lnTo>
                    <a:pt x="7236" y="48613"/>
                  </a:lnTo>
                  <a:lnTo>
                    <a:pt x="9879" y="104835"/>
                  </a:lnTo>
                  <a:lnTo>
                    <a:pt x="15990" y="161348"/>
                  </a:lnTo>
                  <a:lnTo>
                    <a:pt x="30735" y="197935"/>
                  </a:lnTo>
                  <a:lnTo>
                    <a:pt x="55510" y="225413"/>
                  </a:lnTo>
                  <a:lnTo>
                    <a:pt x="66253" y="228654"/>
                  </a:lnTo>
                  <a:lnTo>
                    <a:pt x="90667" y="226016"/>
                  </a:lnTo>
                  <a:lnTo>
                    <a:pt x="119542" y="211377"/>
                  </a:lnTo>
                  <a:lnTo>
                    <a:pt x="142915" y="186632"/>
                  </a:lnTo>
                  <a:lnTo>
                    <a:pt x="159069" y="157074"/>
                  </a:lnTo>
                  <a:lnTo>
                    <a:pt x="167221" y="93720"/>
                  </a:lnTo>
                  <a:lnTo>
                    <a:pt x="164971" y="55455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46938" y="1231324"/>
              <a:ext cx="339115" cy="395557"/>
            </a:xfrm>
            <a:custGeom>
              <a:avLst/>
              <a:gdLst/>
              <a:ahLst/>
              <a:cxnLst/>
              <a:rect l="0" t="0" r="0" b="0"/>
              <a:pathLst>
                <a:path w="339115" h="395557">
                  <a:moveTo>
                    <a:pt x="107487" y="274251"/>
                  </a:moveTo>
                  <a:lnTo>
                    <a:pt x="113076" y="257483"/>
                  </a:lnTo>
                  <a:lnTo>
                    <a:pt x="110962" y="224699"/>
                  </a:lnTo>
                  <a:lnTo>
                    <a:pt x="106295" y="215480"/>
                  </a:lnTo>
                  <a:lnTo>
                    <a:pt x="91749" y="202117"/>
                  </a:lnTo>
                  <a:lnTo>
                    <a:pt x="82957" y="199255"/>
                  </a:lnTo>
                  <a:lnTo>
                    <a:pt x="63829" y="199195"/>
                  </a:lnTo>
                  <a:lnTo>
                    <a:pt x="46749" y="206188"/>
                  </a:lnTo>
                  <a:lnTo>
                    <a:pt x="38919" y="211328"/>
                  </a:lnTo>
                  <a:lnTo>
                    <a:pt x="16720" y="240919"/>
                  </a:lnTo>
                  <a:lnTo>
                    <a:pt x="914" y="273733"/>
                  </a:lnTo>
                  <a:lnTo>
                    <a:pt x="0" y="316861"/>
                  </a:lnTo>
                  <a:lnTo>
                    <a:pt x="7139" y="355506"/>
                  </a:lnTo>
                  <a:lnTo>
                    <a:pt x="22252" y="383594"/>
                  </a:lnTo>
                  <a:lnTo>
                    <a:pt x="30777" y="389260"/>
                  </a:lnTo>
                  <a:lnTo>
                    <a:pt x="52727" y="395556"/>
                  </a:lnTo>
                  <a:lnTo>
                    <a:pt x="62791" y="393726"/>
                  </a:lnTo>
                  <a:lnTo>
                    <a:pt x="80212" y="382333"/>
                  </a:lnTo>
                  <a:lnTo>
                    <a:pt x="109291" y="346423"/>
                  </a:lnTo>
                  <a:lnTo>
                    <a:pt x="127513" y="299295"/>
                  </a:lnTo>
                  <a:lnTo>
                    <a:pt x="138767" y="251256"/>
                  </a:lnTo>
                  <a:lnTo>
                    <a:pt x="143616" y="219577"/>
                  </a:lnTo>
                  <a:lnTo>
                    <a:pt x="140317" y="161286"/>
                  </a:lnTo>
                  <a:lnTo>
                    <a:pt x="139441" y="106639"/>
                  </a:lnTo>
                  <a:lnTo>
                    <a:pt x="136063" y="56522"/>
                  </a:lnTo>
                  <a:lnTo>
                    <a:pt x="124532" y="15156"/>
                  </a:lnTo>
                  <a:lnTo>
                    <a:pt x="118850" y="3255"/>
                  </a:lnTo>
                  <a:lnTo>
                    <a:pt x="115062" y="0"/>
                  </a:lnTo>
                  <a:lnTo>
                    <a:pt x="112537" y="2510"/>
                  </a:lnTo>
                  <a:lnTo>
                    <a:pt x="108484" y="45748"/>
                  </a:lnTo>
                  <a:lnTo>
                    <a:pt x="107782" y="93722"/>
                  </a:lnTo>
                  <a:lnTo>
                    <a:pt x="113164" y="150571"/>
                  </a:lnTo>
                  <a:lnTo>
                    <a:pt x="116578" y="206279"/>
                  </a:lnTo>
                  <a:lnTo>
                    <a:pt x="123179" y="259830"/>
                  </a:lnTo>
                  <a:lnTo>
                    <a:pt x="132543" y="301564"/>
                  </a:lnTo>
                  <a:lnTo>
                    <a:pt x="138229" y="308837"/>
                  </a:lnTo>
                  <a:lnTo>
                    <a:pt x="145529" y="312516"/>
                  </a:lnTo>
                  <a:lnTo>
                    <a:pt x="153906" y="313799"/>
                  </a:lnTo>
                  <a:lnTo>
                    <a:pt x="161829" y="311145"/>
                  </a:lnTo>
                  <a:lnTo>
                    <a:pt x="225310" y="262294"/>
                  </a:lnTo>
                  <a:lnTo>
                    <a:pt x="286648" y="233749"/>
                  </a:lnTo>
                  <a:lnTo>
                    <a:pt x="301368" y="217645"/>
                  </a:lnTo>
                  <a:lnTo>
                    <a:pt x="306930" y="208438"/>
                  </a:lnTo>
                  <a:lnTo>
                    <a:pt x="309992" y="188849"/>
                  </a:lnTo>
                  <a:lnTo>
                    <a:pt x="309171" y="178711"/>
                  </a:lnTo>
                  <a:lnTo>
                    <a:pt x="305113" y="170784"/>
                  </a:lnTo>
                  <a:lnTo>
                    <a:pt x="291247" y="158855"/>
                  </a:lnTo>
                  <a:lnTo>
                    <a:pt x="267147" y="155893"/>
                  </a:lnTo>
                  <a:lnTo>
                    <a:pt x="240448" y="159646"/>
                  </a:lnTo>
                  <a:lnTo>
                    <a:pt x="220783" y="169113"/>
                  </a:lnTo>
                  <a:lnTo>
                    <a:pt x="196558" y="193186"/>
                  </a:lnTo>
                  <a:lnTo>
                    <a:pt x="191137" y="218725"/>
                  </a:lnTo>
                  <a:lnTo>
                    <a:pt x="193798" y="248403"/>
                  </a:lnTo>
                  <a:lnTo>
                    <a:pt x="208450" y="289079"/>
                  </a:lnTo>
                  <a:lnTo>
                    <a:pt x="220989" y="308527"/>
                  </a:lnTo>
                  <a:lnTo>
                    <a:pt x="252381" y="332630"/>
                  </a:lnTo>
                  <a:lnTo>
                    <a:pt x="291318" y="343411"/>
                  </a:lnTo>
                  <a:lnTo>
                    <a:pt x="312412" y="342813"/>
                  </a:lnTo>
                  <a:lnTo>
                    <a:pt x="339114" y="337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28165" y="1437705"/>
              <a:ext cx="168458" cy="162627"/>
            </a:xfrm>
            <a:custGeom>
              <a:avLst/>
              <a:gdLst/>
              <a:ahLst/>
              <a:cxnLst/>
              <a:rect l="0" t="0" r="0" b="0"/>
              <a:pathLst>
                <a:path w="168458" h="162627">
                  <a:moveTo>
                    <a:pt x="0" y="36284"/>
                  </a:moveTo>
                  <a:lnTo>
                    <a:pt x="5589" y="98377"/>
                  </a:lnTo>
                  <a:lnTo>
                    <a:pt x="15620" y="140403"/>
                  </a:lnTo>
                  <a:lnTo>
                    <a:pt x="11881" y="110230"/>
                  </a:lnTo>
                  <a:lnTo>
                    <a:pt x="16385" y="48291"/>
                  </a:lnTo>
                  <a:lnTo>
                    <a:pt x="28340" y="23683"/>
                  </a:lnTo>
                  <a:lnTo>
                    <a:pt x="36441" y="13846"/>
                  </a:lnTo>
                  <a:lnTo>
                    <a:pt x="57920" y="2915"/>
                  </a:lnTo>
                  <a:lnTo>
                    <a:pt x="70199" y="0"/>
                  </a:lnTo>
                  <a:lnTo>
                    <a:pt x="80725" y="396"/>
                  </a:lnTo>
                  <a:lnTo>
                    <a:pt x="98659" y="7076"/>
                  </a:lnTo>
                  <a:lnTo>
                    <a:pt x="127499" y="23990"/>
                  </a:lnTo>
                  <a:lnTo>
                    <a:pt x="141675" y="40179"/>
                  </a:lnTo>
                  <a:lnTo>
                    <a:pt x="160307" y="84757"/>
                  </a:lnTo>
                  <a:lnTo>
                    <a:pt x="167383" y="143114"/>
                  </a:lnTo>
                  <a:lnTo>
                    <a:pt x="168457" y="162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151460" y="1158134"/>
              <a:ext cx="39919" cy="442198"/>
            </a:xfrm>
            <a:custGeom>
              <a:avLst/>
              <a:gdLst/>
              <a:ahLst/>
              <a:cxnLst/>
              <a:rect l="0" t="0" r="0" b="0"/>
              <a:pathLst>
                <a:path w="39919" h="442198">
                  <a:moveTo>
                    <a:pt x="8332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330" y="125690"/>
                  </a:lnTo>
                  <a:lnTo>
                    <a:pt x="10859" y="179961"/>
                  </a:lnTo>
                  <a:lnTo>
                    <a:pt x="17281" y="235330"/>
                  </a:lnTo>
                  <a:lnTo>
                    <a:pt x="25785" y="291327"/>
                  </a:lnTo>
                  <a:lnTo>
                    <a:pt x="28678" y="350568"/>
                  </a:lnTo>
                  <a:lnTo>
                    <a:pt x="34838" y="407070"/>
                  </a:lnTo>
                  <a:lnTo>
                    <a:pt x="39918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43979" y="132659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8333"/>
                  </a:lnTo>
                  <a:lnTo>
                    <a:pt x="113038" y="10095"/>
                  </a:lnTo>
                  <a:lnTo>
                    <a:pt x="56297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96134" y="1339449"/>
              <a:ext cx="192223" cy="239826"/>
            </a:xfrm>
            <a:custGeom>
              <a:avLst/>
              <a:gdLst/>
              <a:ahLst/>
              <a:cxnLst/>
              <a:rect l="0" t="0" r="0" b="0"/>
              <a:pathLst>
                <a:path w="192223" h="239826">
                  <a:moveTo>
                    <a:pt x="168985" y="29255"/>
                  </a:moveTo>
                  <a:lnTo>
                    <a:pt x="151004" y="13614"/>
                  </a:lnTo>
                  <a:lnTo>
                    <a:pt x="134088" y="5536"/>
                  </a:lnTo>
                  <a:lnTo>
                    <a:pt x="93654" y="0"/>
                  </a:lnTo>
                  <a:lnTo>
                    <a:pt x="67655" y="4945"/>
                  </a:lnTo>
                  <a:lnTo>
                    <a:pt x="36406" y="20882"/>
                  </a:lnTo>
                  <a:lnTo>
                    <a:pt x="4886" y="47229"/>
                  </a:lnTo>
                  <a:lnTo>
                    <a:pt x="1094" y="55275"/>
                  </a:lnTo>
                  <a:lnTo>
                    <a:pt x="0" y="73575"/>
                  </a:lnTo>
                  <a:lnTo>
                    <a:pt x="3685" y="81029"/>
                  </a:lnTo>
                  <a:lnTo>
                    <a:pt x="17140" y="92430"/>
                  </a:lnTo>
                  <a:lnTo>
                    <a:pt x="50035" y="99836"/>
                  </a:lnTo>
                  <a:lnTo>
                    <a:pt x="103072" y="102339"/>
                  </a:lnTo>
                  <a:lnTo>
                    <a:pt x="143476" y="105112"/>
                  </a:lnTo>
                  <a:lnTo>
                    <a:pt x="167006" y="114052"/>
                  </a:lnTo>
                  <a:lnTo>
                    <a:pt x="182923" y="128944"/>
                  </a:lnTo>
                  <a:lnTo>
                    <a:pt x="188805" y="137828"/>
                  </a:lnTo>
                  <a:lnTo>
                    <a:pt x="192222" y="157059"/>
                  </a:lnTo>
                  <a:lnTo>
                    <a:pt x="191496" y="167100"/>
                  </a:lnTo>
                  <a:lnTo>
                    <a:pt x="184449" y="184496"/>
                  </a:lnTo>
                  <a:lnTo>
                    <a:pt x="172348" y="200027"/>
                  </a:lnTo>
                  <a:lnTo>
                    <a:pt x="145805" y="220754"/>
                  </a:lnTo>
                  <a:lnTo>
                    <a:pt x="125928" y="230569"/>
                  </a:lnTo>
                  <a:lnTo>
                    <a:pt x="68930" y="237997"/>
                  </a:lnTo>
                  <a:lnTo>
                    <a:pt x="20756" y="239464"/>
                  </a:lnTo>
                  <a:lnTo>
                    <a:pt x="529" y="23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508713" y="705409"/>
            <a:ext cx="2692515" cy="536954"/>
          </a:xfrm>
          <a:custGeom>
            <a:avLst/>
            <a:gdLst/>
            <a:ahLst/>
            <a:cxnLst/>
            <a:rect l="0" t="0" r="0" b="0"/>
            <a:pathLst>
              <a:path w="2692515" h="536954">
                <a:moveTo>
                  <a:pt x="28862" y="0"/>
                </a:moveTo>
                <a:lnTo>
                  <a:pt x="13221" y="26386"/>
                </a:lnTo>
                <a:lnTo>
                  <a:pt x="2521" y="62280"/>
                </a:lnTo>
                <a:lnTo>
                  <a:pt x="0" y="101381"/>
                </a:lnTo>
                <a:lnTo>
                  <a:pt x="3556" y="124607"/>
                </a:lnTo>
                <a:lnTo>
                  <a:pt x="12155" y="143508"/>
                </a:lnTo>
                <a:lnTo>
                  <a:pt x="36740" y="174706"/>
                </a:lnTo>
                <a:lnTo>
                  <a:pt x="85661" y="210469"/>
                </a:lnTo>
                <a:lnTo>
                  <a:pt x="138477" y="233037"/>
                </a:lnTo>
                <a:lnTo>
                  <a:pt x="185603" y="245043"/>
                </a:lnTo>
                <a:lnTo>
                  <a:pt x="236611" y="250420"/>
                </a:lnTo>
                <a:lnTo>
                  <a:pt x="297843" y="252237"/>
                </a:lnTo>
                <a:lnTo>
                  <a:pt x="354998" y="252595"/>
                </a:lnTo>
                <a:lnTo>
                  <a:pt x="416938" y="252666"/>
                </a:lnTo>
                <a:lnTo>
                  <a:pt x="478262" y="252680"/>
                </a:lnTo>
                <a:lnTo>
                  <a:pt x="529475" y="252683"/>
                </a:lnTo>
                <a:lnTo>
                  <a:pt x="587413" y="252683"/>
                </a:lnTo>
                <a:lnTo>
                  <a:pt x="643314" y="251514"/>
                </a:lnTo>
                <a:lnTo>
                  <a:pt x="702641" y="245448"/>
                </a:lnTo>
                <a:lnTo>
                  <a:pt x="758955" y="243131"/>
                </a:lnTo>
                <a:lnTo>
                  <a:pt x="816064" y="241275"/>
                </a:lnTo>
                <a:lnTo>
                  <a:pt x="861452" y="235005"/>
                </a:lnTo>
                <a:lnTo>
                  <a:pt x="923512" y="232628"/>
                </a:lnTo>
                <a:lnTo>
                  <a:pt x="986874" y="231923"/>
                </a:lnTo>
                <a:lnTo>
                  <a:pt x="1047762" y="231715"/>
                </a:lnTo>
                <a:lnTo>
                  <a:pt x="1108324" y="228525"/>
                </a:lnTo>
                <a:lnTo>
                  <a:pt x="1160018" y="222565"/>
                </a:lnTo>
                <a:lnTo>
                  <a:pt x="1212538" y="221533"/>
                </a:lnTo>
                <a:lnTo>
                  <a:pt x="1272554" y="221227"/>
                </a:lnTo>
                <a:lnTo>
                  <a:pt x="1334789" y="221136"/>
                </a:lnTo>
                <a:lnTo>
                  <a:pt x="1397683" y="221110"/>
                </a:lnTo>
                <a:lnTo>
                  <a:pt x="1460772" y="221102"/>
                </a:lnTo>
                <a:lnTo>
                  <a:pt x="1512740" y="221099"/>
                </a:lnTo>
                <a:lnTo>
                  <a:pt x="1568953" y="221099"/>
                </a:lnTo>
                <a:lnTo>
                  <a:pt x="1630062" y="221098"/>
                </a:lnTo>
                <a:lnTo>
                  <a:pt x="1692622" y="221098"/>
                </a:lnTo>
                <a:lnTo>
                  <a:pt x="1755612" y="221098"/>
                </a:lnTo>
                <a:lnTo>
                  <a:pt x="1818071" y="228334"/>
                </a:lnTo>
                <a:lnTo>
                  <a:pt x="1870771" y="231821"/>
                </a:lnTo>
                <a:lnTo>
                  <a:pt x="1931156" y="242887"/>
                </a:lnTo>
                <a:lnTo>
                  <a:pt x="1989285" y="249781"/>
                </a:lnTo>
                <a:lnTo>
                  <a:pt x="2041604" y="254943"/>
                </a:lnTo>
                <a:lnTo>
                  <a:pt x="2101901" y="267168"/>
                </a:lnTo>
                <a:lnTo>
                  <a:pt x="2158419" y="277383"/>
                </a:lnTo>
                <a:lnTo>
                  <a:pt x="2214030" y="293407"/>
                </a:lnTo>
                <a:lnTo>
                  <a:pt x="2267552" y="307384"/>
                </a:lnTo>
                <a:lnTo>
                  <a:pt x="2320455" y="318934"/>
                </a:lnTo>
                <a:lnTo>
                  <a:pt x="2382328" y="340553"/>
                </a:lnTo>
                <a:lnTo>
                  <a:pt x="2439609" y="360421"/>
                </a:lnTo>
                <a:lnTo>
                  <a:pt x="2501636" y="386151"/>
                </a:lnTo>
                <a:lnTo>
                  <a:pt x="2561103" y="412517"/>
                </a:lnTo>
                <a:lnTo>
                  <a:pt x="2618197" y="439790"/>
                </a:lnTo>
                <a:lnTo>
                  <a:pt x="2660853" y="455759"/>
                </a:lnTo>
                <a:lnTo>
                  <a:pt x="2666747" y="453578"/>
                </a:lnTo>
                <a:lnTo>
                  <a:pt x="2669506" y="447445"/>
                </a:lnTo>
                <a:lnTo>
                  <a:pt x="2669452" y="429321"/>
                </a:lnTo>
                <a:lnTo>
                  <a:pt x="2661675" y="399387"/>
                </a:lnTo>
                <a:lnTo>
                  <a:pt x="2637666" y="347349"/>
                </a:lnTo>
                <a:lnTo>
                  <a:pt x="2634911" y="345040"/>
                </a:lnTo>
                <a:lnTo>
                  <a:pt x="2633074" y="348179"/>
                </a:lnTo>
                <a:lnTo>
                  <a:pt x="2632203" y="362977"/>
                </a:lnTo>
                <a:lnTo>
                  <a:pt x="2644270" y="411271"/>
                </a:lnTo>
                <a:lnTo>
                  <a:pt x="2678777" y="473627"/>
                </a:lnTo>
                <a:lnTo>
                  <a:pt x="2690730" y="489701"/>
                </a:lnTo>
                <a:lnTo>
                  <a:pt x="2692514" y="497263"/>
                </a:lnTo>
                <a:lnTo>
                  <a:pt x="2691363" y="504644"/>
                </a:lnTo>
                <a:lnTo>
                  <a:pt x="2688257" y="511904"/>
                </a:lnTo>
                <a:lnTo>
                  <a:pt x="2675446" y="523091"/>
                </a:lnTo>
                <a:lnTo>
                  <a:pt x="2667117" y="527711"/>
                </a:lnTo>
                <a:lnTo>
                  <a:pt x="2648503" y="529726"/>
                </a:lnTo>
                <a:lnTo>
                  <a:pt x="2589153" y="526859"/>
                </a:lnTo>
                <a:lnTo>
                  <a:pt x="2525979" y="532071"/>
                </a:lnTo>
                <a:lnTo>
                  <a:pt x="2482002" y="5369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1972037" y="2270029"/>
            <a:ext cx="321248" cy="339112"/>
            <a:chOff x="1972037" y="2270029"/>
            <a:chExt cx="321248" cy="339112"/>
          </a:xfrm>
        </p:grpSpPr>
        <p:sp>
          <p:nvSpPr>
            <p:cNvPr id="71" name="Freeform 70"/>
            <p:cNvSpPr/>
            <p:nvPr/>
          </p:nvSpPr>
          <p:spPr>
            <a:xfrm>
              <a:off x="2107291" y="2326798"/>
              <a:ext cx="19466" cy="200042"/>
            </a:xfrm>
            <a:custGeom>
              <a:avLst/>
              <a:gdLst/>
              <a:ahLst/>
              <a:cxnLst/>
              <a:rect l="0" t="0" r="0" b="0"/>
              <a:pathLst>
                <a:path w="19466" h="200042">
                  <a:moveTo>
                    <a:pt x="19465" y="0"/>
                  </a:moveTo>
                  <a:lnTo>
                    <a:pt x="12229" y="27556"/>
                  </a:lnTo>
                  <a:lnTo>
                    <a:pt x="6467" y="80659"/>
                  </a:lnTo>
                  <a:lnTo>
                    <a:pt x="0" y="131226"/>
                  </a:lnTo>
                  <a:lnTo>
                    <a:pt x="6951" y="182530"/>
                  </a:lnTo>
                  <a:lnTo>
                    <a:pt x="893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72037" y="2270029"/>
              <a:ext cx="321248" cy="339112"/>
            </a:xfrm>
            <a:custGeom>
              <a:avLst/>
              <a:gdLst/>
              <a:ahLst/>
              <a:cxnLst/>
              <a:rect l="0" t="0" r="0" b="0"/>
              <a:pathLst>
                <a:path w="321248" h="339112">
                  <a:moveTo>
                    <a:pt x="249476" y="14654"/>
                  </a:moveTo>
                  <a:lnTo>
                    <a:pt x="205513" y="0"/>
                  </a:lnTo>
                  <a:lnTo>
                    <a:pt x="164050" y="1084"/>
                  </a:lnTo>
                  <a:lnTo>
                    <a:pt x="125898" y="14403"/>
                  </a:lnTo>
                  <a:lnTo>
                    <a:pt x="65795" y="53545"/>
                  </a:lnTo>
                  <a:lnTo>
                    <a:pt x="37025" y="89797"/>
                  </a:lnTo>
                  <a:lnTo>
                    <a:pt x="15016" y="146776"/>
                  </a:lnTo>
                  <a:lnTo>
                    <a:pt x="0" y="206662"/>
                  </a:lnTo>
                  <a:lnTo>
                    <a:pt x="862" y="243901"/>
                  </a:lnTo>
                  <a:lnTo>
                    <a:pt x="6790" y="266280"/>
                  </a:lnTo>
                  <a:lnTo>
                    <a:pt x="17223" y="287925"/>
                  </a:lnTo>
                  <a:lnTo>
                    <a:pt x="41840" y="314252"/>
                  </a:lnTo>
                  <a:lnTo>
                    <a:pt x="76950" y="331282"/>
                  </a:lnTo>
                  <a:lnTo>
                    <a:pt x="131905" y="339111"/>
                  </a:lnTo>
                  <a:lnTo>
                    <a:pt x="177335" y="338127"/>
                  </a:lnTo>
                  <a:lnTo>
                    <a:pt x="239238" y="312307"/>
                  </a:lnTo>
                  <a:lnTo>
                    <a:pt x="269449" y="293011"/>
                  </a:lnTo>
                  <a:lnTo>
                    <a:pt x="301211" y="252523"/>
                  </a:lnTo>
                  <a:lnTo>
                    <a:pt x="313413" y="226828"/>
                  </a:lnTo>
                  <a:lnTo>
                    <a:pt x="321247" y="172206"/>
                  </a:lnTo>
                  <a:lnTo>
                    <a:pt x="319978" y="144339"/>
                  </a:lnTo>
                  <a:lnTo>
                    <a:pt x="300100" y="91441"/>
                  </a:lnTo>
                  <a:lnTo>
                    <a:pt x="273643" y="52439"/>
                  </a:lnTo>
                  <a:lnTo>
                    <a:pt x="253588" y="40026"/>
                  </a:lnTo>
                  <a:lnTo>
                    <a:pt x="207362" y="25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34271" y="3380490"/>
            <a:ext cx="385002" cy="354123"/>
            <a:chOff x="2034271" y="3380490"/>
            <a:chExt cx="385002" cy="354123"/>
          </a:xfrm>
        </p:grpSpPr>
        <p:sp>
          <p:nvSpPr>
            <p:cNvPr id="74" name="Freeform 73"/>
            <p:cNvSpPr/>
            <p:nvPr/>
          </p:nvSpPr>
          <p:spPr>
            <a:xfrm>
              <a:off x="2144121" y="3436755"/>
              <a:ext cx="203734" cy="282965"/>
            </a:xfrm>
            <a:custGeom>
              <a:avLst/>
              <a:gdLst/>
              <a:ahLst/>
              <a:cxnLst/>
              <a:rect l="0" t="0" r="0" b="0"/>
              <a:pathLst>
                <a:path w="203734" h="282965">
                  <a:moveTo>
                    <a:pt x="24749" y="16592"/>
                  </a:moveTo>
                  <a:lnTo>
                    <a:pt x="10095" y="60554"/>
                  </a:lnTo>
                  <a:lnTo>
                    <a:pt x="6791" y="63448"/>
                  </a:lnTo>
                  <a:lnTo>
                    <a:pt x="3418" y="61867"/>
                  </a:lnTo>
                  <a:lnTo>
                    <a:pt x="0" y="57304"/>
                  </a:lnTo>
                  <a:lnTo>
                    <a:pt x="61" y="50752"/>
                  </a:lnTo>
                  <a:lnTo>
                    <a:pt x="6368" y="34114"/>
                  </a:lnTo>
                  <a:lnTo>
                    <a:pt x="23072" y="10605"/>
                  </a:lnTo>
                  <a:lnTo>
                    <a:pt x="42331" y="2233"/>
                  </a:lnTo>
                  <a:lnTo>
                    <a:pt x="54018" y="0"/>
                  </a:lnTo>
                  <a:lnTo>
                    <a:pt x="64149" y="851"/>
                  </a:lnTo>
                  <a:lnTo>
                    <a:pt x="90755" y="13228"/>
                  </a:lnTo>
                  <a:lnTo>
                    <a:pt x="110237" y="25235"/>
                  </a:lnTo>
                  <a:lnTo>
                    <a:pt x="124355" y="41490"/>
                  </a:lnTo>
                  <a:lnTo>
                    <a:pt x="142950" y="80522"/>
                  </a:lnTo>
                  <a:lnTo>
                    <a:pt x="148679" y="122752"/>
                  </a:lnTo>
                  <a:lnTo>
                    <a:pt x="142209" y="174952"/>
                  </a:lnTo>
                  <a:lnTo>
                    <a:pt x="131822" y="218841"/>
                  </a:lnTo>
                  <a:lnTo>
                    <a:pt x="107944" y="256410"/>
                  </a:lnTo>
                  <a:lnTo>
                    <a:pt x="93310" y="270577"/>
                  </a:lnTo>
                  <a:lnTo>
                    <a:pt x="75108" y="280772"/>
                  </a:lnTo>
                  <a:lnTo>
                    <a:pt x="55319" y="282964"/>
                  </a:lnTo>
                  <a:lnTo>
                    <a:pt x="45129" y="281911"/>
                  </a:lnTo>
                  <a:lnTo>
                    <a:pt x="37166" y="277699"/>
                  </a:lnTo>
                  <a:lnTo>
                    <a:pt x="25198" y="263661"/>
                  </a:lnTo>
                  <a:lnTo>
                    <a:pt x="22709" y="255004"/>
                  </a:lnTo>
                  <a:lnTo>
                    <a:pt x="23062" y="236027"/>
                  </a:lnTo>
                  <a:lnTo>
                    <a:pt x="30239" y="219014"/>
                  </a:lnTo>
                  <a:lnTo>
                    <a:pt x="35428" y="211201"/>
                  </a:lnTo>
                  <a:lnTo>
                    <a:pt x="43567" y="205993"/>
                  </a:lnTo>
                  <a:lnTo>
                    <a:pt x="77378" y="198663"/>
                  </a:lnTo>
                  <a:lnTo>
                    <a:pt x="127605" y="199306"/>
                  </a:lnTo>
                  <a:lnTo>
                    <a:pt x="186083" y="205209"/>
                  </a:lnTo>
                  <a:lnTo>
                    <a:pt x="203733" y="206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34271" y="3380490"/>
              <a:ext cx="385002" cy="354123"/>
            </a:xfrm>
            <a:custGeom>
              <a:avLst/>
              <a:gdLst/>
              <a:ahLst/>
              <a:cxnLst/>
              <a:rect l="0" t="0" r="0" b="0"/>
              <a:pathLst>
                <a:path w="385002" h="354123">
                  <a:moveTo>
                    <a:pt x="271470" y="20214"/>
                  </a:moveTo>
                  <a:lnTo>
                    <a:pt x="216425" y="3426"/>
                  </a:lnTo>
                  <a:lnTo>
                    <a:pt x="165017" y="0"/>
                  </a:lnTo>
                  <a:lnTo>
                    <a:pt x="137590" y="1872"/>
                  </a:lnTo>
                  <a:lnTo>
                    <a:pt x="98181" y="16079"/>
                  </a:lnTo>
                  <a:lnTo>
                    <a:pt x="55093" y="48670"/>
                  </a:lnTo>
                  <a:lnTo>
                    <a:pt x="27214" y="84847"/>
                  </a:lnTo>
                  <a:lnTo>
                    <a:pt x="5395" y="136220"/>
                  </a:lnTo>
                  <a:lnTo>
                    <a:pt x="0" y="178849"/>
                  </a:lnTo>
                  <a:lnTo>
                    <a:pt x="3991" y="217346"/>
                  </a:lnTo>
                  <a:lnTo>
                    <a:pt x="30601" y="272515"/>
                  </a:lnTo>
                  <a:lnTo>
                    <a:pt x="45094" y="292615"/>
                  </a:lnTo>
                  <a:lnTo>
                    <a:pt x="86113" y="324583"/>
                  </a:lnTo>
                  <a:lnTo>
                    <a:pt x="138930" y="347839"/>
                  </a:lnTo>
                  <a:lnTo>
                    <a:pt x="200489" y="354122"/>
                  </a:lnTo>
                  <a:lnTo>
                    <a:pt x="251989" y="345311"/>
                  </a:lnTo>
                  <a:lnTo>
                    <a:pt x="289874" y="332568"/>
                  </a:lnTo>
                  <a:lnTo>
                    <a:pt x="311235" y="319305"/>
                  </a:lnTo>
                  <a:lnTo>
                    <a:pt x="357523" y="269058"/>
                  </a:lnTo>
                  <a:lnTo>
                    <a:pt x="379580" y="219750"/>
                  </a:lnTo>
                  <a:lnTo>
                    <a:pt x="385001" y="182931"/>
                  </a:lnTo>
                  <a:lnTo>
                    <a:pt x="378427" y="136974"/>
                  </a:lnTo>
                  <a:lnTo>
                    <a:pt x="368021" y="105892"/>
                  </a:lnTo>
                  <a:lnTo>
                    <a:pt x="349470" y="81345"/>
                  </a:lnTo>
                  <a:lnTo>
                    <a:pt x="296646" y="44974"/>
                  </a:lnTo>
                  <a:lnTo>
                    <a:pt x="250412" y="30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096789" y="4370362"/>
            <a:ext cx="509076" cy="554405"/>
            <a:chOff x="2096789" y="4370362"/>
            <a:chExt cx="509076" cy="554405"/>
          </a:xfrm>
        </p:grpSpPr>
        <p:sp>
          <p:nvSpPr>
            <p:cNvPr id="77" name="Freeform 76"/>
            <p:cNvSpPr/>
            <p:nvPr/>
          </p:nvSpPr>
          <p:spPr>
            <a:xfrm>
              <a:off x="2249358" y="4479303"/>
              <a:ext cx="238204" cy="377135"/>
            </a:xfrm>
            <a:custGeom>
              <a:avLst/>
              <a:gdLst/>
              <a:ahLst/>
              <a:cxnLst/>
              <a:rect l="0" t="0" r="0" b="0"/>
              <a:pathLst>
                <a:path w="238204" h="377135">
                  <a:moveTo>
                    <a:pt x="45854" y="26894"/>
                  </a:moveTo>
                  <a:lnTo>
                    <a:pt x="26726" y="79598"/>
                  </a:lnTo>
                  <a:lnTo>
                    <a:pt x="15516" y="95552"/>
                  </a:lnTo>
                  <a:lnTo>
                    <a:pt x="10421" y="97232"/>
                  </a:lnTo>
                  <a:lnTo>
                    <a:pt x="5854" y="94843"/>
                  </a:lnTo>
                  <a:lnTo>
                    <a:pt x="1640" y="89740"/>
                  </a:lnTo>
                  <a:lnTo>
                    <a:pt x="0" y="82830"/>
                  </a:lnTo>
                  <a:lnTo>
                    <a:pt x="3282" y="56335"/>
                  </a:lnTo>
                  <a:lnTo>
                    <a:pt x="12833" y="27428"/>
                  </a:lnTo>
                  <a:lnTo>
                    <a:pt x="23769" y="11143"/>
                  </a:lnTo>
                  <a:lnTo>
                    <a:pt x="32300" y="5865"/>
                  </a:lnTo>
                  <a:lnTo>
                    <a:pt x="54258" y="0"/>
                  </a:lnTo>
                  <a:lnTo>
                    <a:pt x="76495" y="3633"/>
                  </a:lnTo>
                  <a:lnTo>
                    <a:pt x="105626" y="18832"/>
                  </a:lnTo>
                  <a:lnTo>
                    <a:pt x="120382" y="32669"/>
                  </a:lnTo>
                  <a:lnTo>
                    <a:pt x="130840" y="50518"/>
                  </a:lnTo>
                  <a:lnTo>
                    <a:pt x="137716" y="85886"/>
                  </a:lnTo>
                  <a:lnTo>
                    <a:pt x="134163" y="120412"/>
                  </a:lnTo>
                  <a:lnTo>
                    <a:pt x="125657" y="139037"/>
                  </a:lnTo>
                  <a:lnTo>
                    <a:pt x="120113" y="147280"/>
                  </a:lnTo>
                  <a:lnTo>
                    <a:pt x="112907" y="151605"/>
                  </a:lnTo>
                  <a:lnTo>
                    <a:pt x="95543" y="153290"/>
                  </a:lnTo>
                  <a:lnTo>
                    <a:pt x="93018" y="152102"/>
                  </a:lnTo>
                  <a:lnTo>
                    <a:pt x="94844" y="150140"/>
                  </a:lnTo>
                  <a:lnTo>
                    <a:pt x="99571" y="147663"/>
                  </a:lnTo>
                  <a:lnTo>
                    <a:pt x="128580" y="149764"/>
                  </a:lnTo>
                  <a:lnTo>
                    <a:pt x="161222" y="163385"/>
                  </a:lnTo>
                  <a:lnTo>
                    <a:pt x="210145" y="202643"/>
                  </a:lnTo>
                  <a:lnTo>
                    <a:pt x="226074" y="229096"/>
                  </a:lnTo>
                  <a:lnTo>
                    <a:pt x="238203" y="259161"/>
                  </a:lnTo>
                  <a:lnTo>
                    <a:pt x="238027" y="295885"/>
                  </a:lnTo>
                  <a:lnTo>
                    <a:pt x="224977" y="330813"/>
                  </a:lnTo>
                  <a:lnTo>
                    <a:pt x="206292" y="357799"/>
                  </a:lnTo>
                  <a:lnTo>
                    <a:pt x="186570" y="370105"/>
                  </a:lnTo>
                  <a:lnTo>
                    <a:pt x="163377" y="377134"/>
                  </a:lnTo>
                  <a:lnTo>
                    <a:pt x="141370" y="376358"/>
                  </a:lnTo>
                  <a:lnTo>
                    <a:pt x="123011" y="365875"/>
                  </a:lnTo>
                  <a:lnTo>
                    <a:pt x="87968" y="321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96789" y="4370362"/>
              <a:ext cx="509076" cy="554405"/>
            </a:xfrm>
            <a:custGeom>
              <a:avLst/>
              <a:gdLst/>
              <a:ahLst/>
              <a:cxnLst/>
              <a:rect l="0" t="0" r="0" b="0"/>
              <a:pathLst>
                <a:path w="509076" h="554405">
                  <a:moveTo>
                    <a:pt x="314237" y="30549"/>
                  </a:moveTo>
                  <a:lnTo>
                    <a:pt x="270274" y="6830"/>
                  </a:lnTo>
                  <a:lnTo>
                    <a:pt x="207784" y="0"/>
                  </a:lnTo>
                  <a:lnTo>
                    <a:pt x="152569" y="4758"/>
                  </a:lnTo>
                  <a:lnTo>
                    <a:pt x="98942" y="18133"/>
                  </a:lnTo>
                  <a:lnTo>
                    <a:pt x="63392" y="42091"/>
                  </a:lnTo>
                  <a:lnTo>
                    <a:pt x="33840" y="74943"/>
                  </a:lnTo>
                  <a:lnTo>
                    <a:pt x="9882" y="137059"/>
                  </a:lnTo>
                  <a:lnTo>
                    <a:pt x="653" y="192228"/>
                  </a:lnTo>
                  <a:lnTo>
                    <a:pt x="0" y="254252"/>
                  </a:lnTo>
                  <a:lnTo>
                    <a:pt x="13095" y="313776"/>
                  </a:lnTo>
                  <a:lnTo>
                    <a:pt x="38389" y="367324"/>
                  </a:lnTo>
                  <a:lnTo>
                    <a:pt x="53519" y="395887"/>
                  </a:lnTo>
                  <a:lnTo>
                    <a:pt x="100303" y="453584"/>
                  </a:lnTo>
                  <a:lnTo>
                    <a:pt x="156938" y="500373"/>
                  </a:lnTo>
                  <a:lnTo>
                    <a:pt x="219535" y="533832"/>
                  </a:lnTo>
                  <a:lnTo>
                    <a:pt x="251082" y="548298"/>
                  </a:lnTo>
                  <a:lnTo>
                    <a:pt x="288245" y="554404"/>
                  </a:lnTo>
                  <a:lnTo>
                    <a:pt x="348790" y="548061"/>
                  </a:lnTo>
                  <a:lnTo>
                    <a:pt x="396971" y="532424"/>
                  </a:lnTo>
                  <a:lnTo>
                    <a:pt x="434694" y="507151"/>
                  </a:lnTo>
                  <a:lnTo>
                    <a:pt x="463506" y="478459"/>
                  </a:lnTo>
                  <a:lnTo>
                    <a:pt x="491113" y="424409"/>
                  </a:lnTo>
                  <a:lnTo>
                    <a:pt x="502423" y="371605"/>
                  </a:lnTo>
                  <a:lnTo>
                    <a:pt x="509075" y="335934"/>
                  </a:lnTo>
                  <a:lnTo>
                    <a:pt x="503508" y="297418"/>
                  </a:lnTo>
                  <a:lnTo>
                    <a:pt x="480306" y="236012"/>
                  </a:lnTo>
                  <a:lnTo>
                    <a:pt x="455792" y="182312"/>
                  </a:lnTo>
                  <a:lnTo>
                    <a:pt x="405187" y="123566"/>
                  </a:lnTo>
                  <a:lnTo>
                    <a:pt x="356350" y="83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970385" y="2158342"/>
            <a:ext cx="2943787" cy="494840"/>
            <a:chOff x="2970385" y="2158342"/>
            <a:chExt cx="2943787" cy="494840"/>
          </a:xfrm>
        </p:grpSpPr>
        <p:sp>
          <p:nvSpPr>
            <p:cNvPr id="80" name="Freeform 79"/>
            <p:cNvSpPr/>
            <p:nvPr/>
          </p:nvSpPr>
          <p:spPr>
            <a:xfrm>
              <a:off x="3221848" y="2221513"/>
              <a:ext cx="20930" cy="431669"/>
            </a:xfrm>
            <a:custGeom>
              <a:avLst/>
              <a:gdLst/>
              <a:ahLst/>
              <a:cxnLst/>
              <a:rect l="0" t="0" r="0" b="0"/>
              <a:pathLst>
                <a:path w="20930" h="431669">
                  <a:moveTo>
                    <a:pt x="10400" y="0"/>
                  </a:moveTo>
                  <a:lnTo>
                    <a:pt x="2067" y="37477"/>
                  </a:lnTo>
                  <a:lnTo>
                    <a:pt x="305" y="94490"/>
                  </a:lnTo>
                  <a:lnTo>
                    <a:pt x="0" y="150439"/>
                  </a:lnTo>
                  <a:lnTo>
                    <a:pt x="5499" y="211471"/>
                  </a:lnTo>
                  <a:lnTo>
                    <a:pt x="8948" y="268418"/>
                  </a:lnTo>
                  <a:lnTo>
                    <a:pt x="9970" y="322336"/>
                  </a:lnTo>
                  <a:lnTo>
                    <a:pt x="17551" y="377316"/>
                  </a:lnTo>
                  <a:lnTo>
                    <a:pt x="2092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70385" y="2263626"/>
              <a:ext cx="261864" cy="224611"/>
            </a:xfrm>
            <a:custGeom>
              <a:avLst/>
              <a:gdLst/>
              <a:ahLst/>
              <a:cxnLst/>
              <a:rect l="0" t="0" r="0" b="0"/>
              <a:pathLst>
                <a:path w="261864" h="224611">
                  <a:moveTo>
                    <a:pt x="261863" y="157928"/>
                  </a:moveTo>
                  <a:lnTo>
                    <a:pt x="207988" y="175886"/>
                  </a:lnTo>
                  <a:lnTo>
                    <a:pt x="150827" y="193077"/>
                  </a:lnTo>
                  <a:lnTo>
                    <a:pt x="97644" y="207072"/>
                  </a:lnTo>
                  <a:lnTo>
                    <a:pt x="41323" y="224610"/>
                  </a:lnTo>
                  <a:lnTo>
                    <a:pt x="19956" y="222269"/>
                  </a:lnTo>
                  <a:lnTo>
                    <a:pt x="9345" y="218370"/>
                  </a:lnTo>
                  <a:lnTo>
                    <a:pt x="3441" y="212261"/>
                  </a:lnTo>
                  <a:lnTo>
                    <a:pt x="674" y="204678"/>
                  </a:lnTo>
                  <a:lnTo>
                    <a:pt x="0" y="196114"/>
                  </a:lnTo>
                  <a:lnTo>
                    <a:pt x="5489" y="177239"/>
                  </a:lnTo>
                  <a:lnTo>
                    <a:pt x="33476" y="118877"/>
                  </a:lnTo>
                  <a:lnTo>
                    <a:pt x="53667" y="77425"/>
                  </a:lnTo>
                  <a:lnTo>
                    <a:pt x="69934" y="50627"/>
                  </a:lnTo>
                  <a:lnTo>
                    <a:pt x="93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22477" y="2253098"/>
              <a:ext cx="303556" cy="350587"/>
            </a:xfrm>
            <a:custGeom>
              <a:avLst/>
              <a:gdLst/>
              <a:ahLst/>
              <a:cxnLst/>
              <a:rect l="0" t="0" r="0" b="0"/>
              <a:pathLst>
                <a:path w="303556" h="350587">
                  <a:moveTo>
                    <a:pt x="172984" y="10528"/>
                  </a:moveTo>
                  <a:lnTo>
                    <a:pt x="156216" y="4939"/>
                  </a:lnTo>
                  <a:lnTo>
                    <a:pt x="123432" y="7053"/>
                  </a:lnTo>
                  <a:lnTo>
                    <a:pt x="103777" y="15223"/>
                  </a:lnTo>
                  <a:lnTo>
                    <a:pt x="57545" y="47412"/>
                  </a:lnTo>
                  <a:lnTo>
                    <a:pt x="41349" y="65526"/>
                  </a:lnTo>
                  <a:lnTo>
                    <a:pt x="20293" y="114156"/>
                  </a:lnTo>
                  <a:lnTo>
                    <a:pt x="4869" y="168822"/>
                  </a:lnTo>
                  <a:lnTo>
                    <a:pt x="0" y="196694"/>
                  </a:lnTo>
                  <a:lnTo>
                    <a:pt x="6406" y="255836"/>
                  </a:lnTo>
                  <a:lnTo>
                    <a:pt x="13551" y="285670"/>
                  </a:lnTo>
                  <a:lnTo>
                    <a:pt x="30728" y="315620"/>
                  </a:lnTo>
                  <a:lnTo>
                    <a:pt x="43858" y="331738"/>
                  </a:lnTo>
                  <a:lnTo>
                    <a:pt x="63732" y="343581"/>
                  </a:lnTo>
                  <a:lnTo>
                    <a:pt x="75583" y="348377"/>
                  </a:lnTo>
                  <a:lnTo>
                    <a:pt x="101229" y="350586"/>
                  </a:lnTo>
                  <a:lnTo>
                    <a:pt x="155821" y="342473"/>
                  </a:lnTo>
                  <a:lnTo>
                    <a:pt x="192075" y="332970"/>
                  </a:lnTo>
                  <a:lnTo>
                    <a:pt x="234597" y="303638"/>
                  </a:lnTo>
                  <a:lnTo>
                    <a:pt x="274092" y="261373"/>
                  </a:lnTo>
                  <a:lnTo>
                    <a:pt x="298314" y="201994"/>
                  </a:lnTo>
                  <a:lnTo>
                    <a:pt x="303555" y="179852"/>
                  </a:lnTo>
                  <a:lnTo>
                    <a:pt x="294525" y="120867"/>
                  </a:lnTo>
                  <a:lnTo>
                    <a:pt x="279316" y="85725"/>
                  </a:lnTo>
                  <a:lnTo>
                    <a:pt x="234907" y="31783"/>
                  </a:lnTo>
                  <a:lnTo>
                    <a:pt x="224794" y="21188"/>
                  </a:lnTo>
                  <a:lnTo>
                    <a:pt x="201080" y="9417"/>
                  </a:lnTo>
                  <a:lnTo>
                    <a:pt x="162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43273" y="2200455"/>
              <a:ext cx="31298" cy="379027"/>
            </a:xfrm>
            <a:custGeom>
              <a:avLst/>
              <a:gdLst/>
              <a:ahLst/>
              <a:cxnLst/>
              <a:rect l="0" t="0" r="0" b="0"/>
              <a:pathLst>
                <a:path w="31298" h="379027">
                  <a:moveTo>
                    <a:pt x="10240" y="0"/>
                  </a:moveTo>
                  <a:lnTo>
                    <a:pt x="3004" y="28726"/>
                  </a:lnTo>
                  <a:lnTo>
                    <a:pt x="687" y="77922"/>
                  </a:lnTo>
                  <a:lnTo>
                    <a:pt x="0" y="131233"/>
                  </a:lnTo>
                  <a:lnTo>
                    <a:pt x="967" y="187453"/>
                  </a:lnTo>
                  <a:lnTo>
                    <a:pt x="11181" y="245908"/>
                  </a:lnTo>
                  <a:lnTo>
                    <a:pt x="17928" y="295910"/>
                  </a:lnTo>
                  <a:lnTo>
                    <a:pt x="25796" y="354030"/>
                  </a:lnTo>
                  <a:lnTo>
                    <a:pt x="3129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06114" y="235838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482" y="8333"/>
                  </a:lnTo>
                  <a:lnTo>
                    <a:pt x="116946" y="15684"/>
                  </a:lnTo>
                  <a:lnTo>
                    <a:pt x="64304" y="28401"/>
                  </a:lnTo>
                  <a:lnTo>
                    <a:pt x="19417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76783" y="2400497"/>
              <a:ext cx="195838" cy="197169"/>
            </a:xfrm>
            <a:custGeom>
              <a:avLst/>
              <a:gdLst/>
              <a:ahLst/>
              <a:cxnLst/>
              <a:rect l="0" t="0" r="0" b="0"/>
              <a:pathLst>
                <a:path w="195838" h="197169">
                  <a:moveTo>
                    <a:pt x="118885" y="10529"/>
                  </a:moveTo>
                  <a:lnTo>
                    <a:pt x="66180" y="29657"/>
                  </a:lnTo>
                  <a:lnTo>
                    <a:pt x="28092" y="60332"/>
                  </a:lnTo>
                  <a:lnTo>
                    <a:pt x="12305" y="86506"/>
                  </a:lnTo>
                  <a:lnTo>
                    <a:pt x="218" y="116489"/>
                  </a:lnTo>
                  <a:lnTo>
                    <a:pt x="0" y="126792"/>
                  </a:lnTo>
                  <a:lnTo>
                    <a:pt x="5995" y="147599"/>
                  </a:lnTo>
                  <a:lnTo>
                    <a:pt x="22525" y="173454"/>
                  </a:lnTo>
                  <a:lnTo>
                    <a:pt x="38624" y="185495"/>
                  </a:lnTo>
                  <a:lnTo>
                    <a:pt x="59817" y="193577"/>
                  </a:lnTo>
                  <a:lnTo>
                    <a:pt x="88733" y="197168"/>
                  </a:lnTo>
                  <a:lnTo>
                    <a:pt x="114843" y="192525"/>
                  </a:lnTo>
                  <a:lnTo>
                    <a:pt x="146153" y="176757"/>
                  </a:lnTo>
                  <a:lnTo>
                    <a:pt x="177694" y="150468"/>
                  </a:lnTo>
                  <a:lnTo>
                    <a:pt x="193762" y="124132"/>
                  </a:lnTo>
                  <a:lnTo>
                    <a:pt x="195837" y="104303"/>
                  </a:lnTo>
                  <a:lnTo>
                    <a:pt x="191690" y="83791"/>
                  </a:lnTo>
                  <a:lnTo>
                    <a:pt x="163467" y="31528"/>
                  </a:lnTo>
                  <a:lnTo>
                    <a:pt x="146888" y="16742"/>
                  </a:lnTo>
                  <a:lnTo>
                    <a:pt x="127821" y="7441"/>
                  </a:lnTo>
                  <a:lnTo>
                    <a:pt x="872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64207" y="2158342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0" y="49262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11453" y="217492"/>
                  </a:lnTo>
                  <a:lnTo>
                    <a:pt x="18211" y="275792"/>
                  </a:lnTo>
                  <a:lnTo>
                    <a:pt x="23334" y="331280"/>
                  </a:lnTo>
                  <a:lnTo>
                    <a:pt x="37734" y="394445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93177" y="2242570"/>
              <a:ext cx="275259" cy="322395"/>
            </a:xfrm>
            <a:custGeom>
              <a:avLst/>
              <a:gdLst/>
              <a:ahLst/>
              <a:cxnLst/>
              <a:rect l="0" t="0" r="0" b="0"/>
              <a:pathLst>
                <a:path w="275259" h="322395">
                  <a:moveTo>
                    <a:pt x="134242" y="0"/>
                  </a:moveTo>
                  <a:lnTo>
                    <a:pt x="111886" y="0"/>
                  </a:lnTo>
                  <a:lnTo>
                    <a:pt x="81215" y="11178"/>
                  </a:lnTo>
                  <a:lnTo>
                    <a:pt x="49900" y="29308"/>
                  </a:lnTo>
                  <a:lnTo>
                    <a:pt x="35146" y="45781"/>
                  </a:lnTo>
                  <a:lnTo>
                    <a:pt x="20262" y="77905"/>
                  </a:lnTo>
                  <a:lnTo>
                    <a:pt x="2293" y="137207"/>
                  </a:lnTo>
                  <a:lnTo>
                    <a:pt x="0" y="176614"/>
                  </a:lnTo>
                  <a:lnTo>
                    <a:pt x="9113" y="228732"/>
                  </a:lnTo>
                  <a:lnTo>
                    <a:pt x="12218" y="240225"/>
                  </a:lnTo>
                  <a:lnTo>
                    <a:pt x="25027" y="259235"/>
                  </a:lnTo>
                  <a:lnTo>
                    <a:pt x="83450" y="312112"/>
                  </a:lnTo>
                  <a:lnTo>
                    <a:pt x="106599" y="320040"/>
                  </a:lnTo>
                  <a:lnTo>
                    <a:pt x="131315" y="322394"/>
                  </a:lnTo>
                  <a:lnTo>
                    <a:pt x="186499" y="311358"/>
                  </a:lnTo>
                  <a:lnTo>
                    <a:pt x="218356" y="290345"/>
                  </a:lnTo>
                  <a:lnTo>
                    <a:pt x="244433" y="261893"/>
                  </a:lnTo>
                  <a:lnTo>
                    <a:pt x="265799" y="219668"/>
                  </a:lnTo>
                  <a:lnTo>
                    <a:pt x="275258" y="181030"/>
                  </a:lnTo>
                  <a:lnTo>
                    <a:pt x="269158" y="126052"/>
                  </a:lnTo>
                  <a:lnTo>
                    <a:pt x="251099" y="70133"/>
                  </a:lnTo>
                  <a:lnTo>
                    <a:pt x="235312" y="48327"/>
                  </a:lnTo>
                  <a:lnTo>
                    <a:pt x="196581" y="15265"/>
                  </a:lnTo>
                  <a:lnTo>
                    <a:pt x="186330" y="11346"/>
                  </a:lnTo>
                  <a:lnTo>
                    <a:pt x="14477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42077" y="2288780"/>
              <a:ext cx="372095" cy="341408"/>
            </a:xfrm>
            <a:custGeom>
              <a:avLst/>
              <a:gdLst/>
              <a:ahLst/>
              <a:cxnLst/>
              <a:rect l="0" t="0" r="0" b="0"/>
              <a:pathLst>
                <a:path w="372095" h="341408">
                  <a:moveTo>
                    <a:pt x="185425" y="27489"/>
                  </a:moveTo>
                  <a:lnTo>
                    <a:pt x="168658" y="10721"/>
                  </a:lnTo>
                  <a:lnTo>
                    <a:pt x="147947" y="2489"/>
                  </a:lnTo>
                  <a:lnTo>
                    <a:pt x="123145" y="0"/>
                  </a:lnTo>
                  <a:lnTo>
                    <a:pt x="96524" y="2794"/>
                  </a:lnTo>
                  <a:lnTo>
                    <a:pt x="75333" y="11054"/>
                  </a:lnTo>
                  <a:lnTo>
                    <a:pt x="66407" y="16532"/>
                  </a:lnTo>
                  <a:lnTo>
                    <a:pt x="42666" y="46599"/>
                  </a:lnTo>
                  <a:lnTo>
                    <a:pt x="14853" y="98681"/>
                  </a:lnTo>
                  <a:lnTo>
                    <a:pt x="0" y="154029"/>
                  </a:lnTo>
                  <a:lnTo>
                    <a:pt x="2309" y="215611"/>
                  </a:lnTo>
                  <a:lnTo>
                    <a:pt x="16395" y="255584"/>
                  </a:lnTo>
                  <a:lnTo>
                    <a:pt x="35387" y="289655"/>
                  </a:lnTo>
                  <a:lnTo>
                    <a:pt x="67010" y="316388"/>
                  </a:lnTo>
                  <a:lnTo>
                    <a:pt x="106016" y="333537"/>
                  </a:lnTo>
                  <a:lnTo>
                    <a:pt x="161117" y="341407"/>
                  </a:lnTo>
                  <a:lnTo>
                    <a:pt x="203049" y="340430"/>
                  </a:lnTo>
                  <a:lnTo>
                    <a:pt x="256020" y="323444"/>
                  </a:lnTo>
                  <a:lnTo>
                    <a:pt x="277632" y="314613"/>
                  </a:lnTo>
                  <a:lnTo>
                    <a:pt x="323577" y="283134"/>
                  </a:lnTo>
                  <a:lnTo>
                    <a:pt x="348672" y="251285"/>
                  </a:lnTo>
                  <a:lnTo>
                    <a:pt x="365336" y="217801"/>
                  </a:lnTo>
                  <a:lnTo>
                    <a:pt x="372094" y="180064"/>
                  </a:lnTo>
                  <a:lnTo>
                    <a:pt x="362917" y="139247"/>
                  </a:lnTo>
                  <a:lnTo>
                    <a:pt x="338855" y="84703"/>
                  </a:lnTo>
                  <a:lnTo>
                    <a:pt x="325366" y="61106"/>
                  </a:lnTo>
                  <a:lnTo>
                    <a:pt x="308453" y="45160"/>
                  </a:lnTo>
                  <a:lnTo>
                    <a:pt x="276081" y="29605"/>
                  </a:lnTo>
                  <a:lnTo>
                    <a:pt x="227539" y="16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148262" y="3284891"/>
            <a:ext cx="1698776" cy="410612"/>
            <a:chOff x="3148262" y="3284891"/>
            <a:chExt cx="1698776" cy="410612"/>
          </a:xfrm>
        </p:grpSpPr>
        <p:sp>
          <p:nvSpPr>
            <p:cNvPr id="90" name="Freeform 89"/>
            <p:cNvSpPr/>
            <p:nvPr/>
          </p:nvSpPr>
          <p:spPr>
            <a:xfrm>
              <a:off x="3348062" y="3284891"/>
              <a:ext cx="73700" cy="410612"/>
            </a:xfrm>
            <a:custGeom>
              <a:avLst/>
              <a:gdLst/>
              <a:ahLst/>
              <a:cxnLst/>
              <a:rect l="0" t="0" r="0" b="0"/>
              <a:pathLst>
                <a:path w="73700" h="410612">
                  <a:moveTo>
                    <a:pt x="0" y="0"/>
                  </a:moveTo>
                  <a:lnTo>
                    <a:pt x="5589" y="62092"/>
                  </a:lnTo>
                  <a:lnTo>
                    <a:pt x="14654" y="111204"/>
                  </a:lnTo>
                  <a:lnTo>
                    <a:pt x="28198" y="165466"/>
                  </a:lnTo>
                  <a:lnTo>
                    <a:pt x="42138" y="219338"/>
                  </a:lnTo>
                  <a:lnTo>
                    <a:pt x="52649" y="276339"/>
                  </a:lnTo>
                  <a:lnTo>
                    <a:pt x="63173" y="331442"/>
                  </a:lnTo>
                  <a:lnTo>
                    <a:pt x="70580" y="374285"/>
                  </a:lnTo>
                  <a:lnTo>
                    <a:pt x="7369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48262" y="3369119"/>
              <a:ext cx="284029" cy="216996"/>
            </a:xfrm>
            <a:custGeom>
              <a:avLst/>
              <a:gdLst/>
              <a:ahLst/>
              <a:cxnLst/>
              <a:rect l="0" t="0" r="0" b="0"/>
              <a:pathLst>
                <a:path w="284029" h="216996">
                  <a:moveTo>
                    <a:pt x="284028" y="126342"/>
                  </a:moveTo>
                  <a:lnTo>
                    <a:pt x="241336" y="129462"/>
                  </a:lnTo>
                  <a:lnTo>
                    <a:pt x="181959" y="144300"/>
                  </a:lnTo>
                  <a:lnTo>
                    <a:pt x="126524" y="167080"/>
                  </a:lnTo>
                  <a:lnTo>
                    <a:pt x="73514" y="200322"/>
                  </a:lnTo>
                  <a:lnTo>
                    <a:pt x="51256" y="211865"/>
                  </a:lnTo>
                  <a:lnTo>
                    <a:pt x="25766" y="216995"/>
                  </a:lnTo>
                  <a:lnTo>
                    <a:pt x="15927" y="214853"/>
                  </a:lnTo>
                  <a:lnTo>
                    <a:pt x="8198" y="209916"/>
                  </a:lnTo>
                  <a:lnTo>
                    <a:pt x="1875" y="203115"/>
                  </a:lnTo>
                  <a:lnTo>
                    <a:pt x="0" y="195071"/>
                  </a:lnTo>
                  <a:lnTo>
                    <a:pt x="17481" y="136434"/>
                  </a:lnTo>
                  <a:lnTo>
                    <a:pt x="45614" y="73661"/>
                  </a:lnTo>
                  <a:lnTo>
                    <a:pt x="68491" y="14034"/>
                  </a:lnTo>
                  <a:lnTo>
                    <a:pt x="734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98679" y="3331944"/>
              <a:ext cx="252774" cy="282401"/>
            </a:xfrm>
            <a:custGeom>
              <a:avLst/>
              <a:gdLst/>
              <a:ahLst/>
              <a:cxnLst/>
              <a:rect l="0" t="0" r="0" b="0"/>
              <a:pathLst>
                <a:path w="252774" h="282401">
                  <a:moveTo>
                    <a:pt x="112595" y="5589"/>
                  </a:moveTo>
                  <a:lnTo>
                    <a:pt x="95828" y="0"/>
                  </a:lnTo>
                  <a:lnTo>
                    <a:pt x="78237" y="3495"/>
                  </a:lnTo>
                  <a:lnTo>
                    <a:pt x="59890" y="14017"/>
                  </a:lnTo>
                  <a:lnTo>
                    <a:pt x="37578" y="39672"/>
                  </a:lnTo>
                  <a:lnTo>
                    <a:pt x="11320" y="101735"/>
                  </a:lnTo>
                  <a:lnTo>
                    <a:pt x="0" y="153956"/>
                  </a:lnTo>
                  <a:lnTo>
                    <a:pt x="855" y="192269"/>
                  </a:lnTo>
                  <a:lnTo>
                    <a:pt x="6781" y="214900"/>
                  </a:lnTo>
                  <a:lnTo>
                    <a:pt x="17214" y="236657"/>
                  </a:lnTo>
                  <a:lnTo>
                    <a:pt x="35888" y="254905"/>
                  </a:lnTo>
                  <a:lnTo>
                    <a:pt x="80416" y="280095"/>
                  </a:lnTo>
                  <a:lnTo>
                    <a:pt x="101803" y="282400"/>
                  </a:lnTo>
                  <a:lnTo>
                    <a:pt x="155307" y="274347"/>
                  </a:lnTo>
                  <a:lnTo>
                    <a:pt x="178762" y="265027"/>
                  </a:lnTo>
                  <a:lnTo>
                    <a:pt x="212883" y="239980"/>
                  </a:lnTo>
                  <a:lnTo>
                    <a:pt x="240983" y="204097"/>
                  </a:lnTo>
                  <a:lnTo>
                    <a:pt x="250765" y="183892"/>
                  </a:lnTo>
                  <a:lnTo>
                    <a:pt x="252773" y="163214"/>
                  </a:lnTo>
                  <a:lnTo>
                    <a:pt x="250119" y="110164"/>
                  </a:lnTo>
                  <a:lnTo>
                    <a:pt x="238481" y="66080"/>
                  </a:lnTo>
                  <a:lnTo>
                    <a:pt x="220215" y="34561"/>
                  </a:lnTo>
                  <a:lnTo>
                    <a:pt x="18629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853430" y="3411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63958" y="3569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77821" y="3327005"/>
              <a:ext cx="49351" cy="284270"/>
            </a:xfrm>
            <a:custGeom>
              <a:avLst/>
              <a:gdLst/>
              <a:ahLst/>
              <a:cxnLst/>
              <a:rect l="0" t="0" r="0" b="0"/>
              <a:pathLst>
                <a:path w="49351" h="2842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0291"/>
                  </a:lnTo>
                  <a:lnTo>
                    <a:pt x="24930" y="195344"/>
                  </a:lnTo>
                  <a:lnTo>
                    <a:pt x="42350" y="252066"/>
                  </a:lnTo>
                  <a:lnTo>
                    <a:pt x="4935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33116" y="3327005"/>
              <a:ext cx="217716" cy="287340"/>
            </a:xfrm>
            <a:custGeom>
              <a:avLst/>
              <a:gdLst/>
              <a:ahLst/>
              <a:cxnLst/>
              <a:rect l="0" t="0" r="0" b="0"/>
              <a:pathLst>
                <a:path w="217716" h="287340">
                  <a:moveTo>
                    <a:pt x="62510" y="0"/>
                  </a:moveTo>
                  <a:lnTo>
                    <a:pt x="33202" y="29308"/>
                  </a:lnTo>
                  <a:lnTo>
                    <a:pt x="10630" y="83119"/>
                  </a:lnTo>
                  <a:lnTo>
                    <a:pt x="2685" y="118604"/>
                  </a:lnTo>
                  <a:lnTo>
                    <a:pt x="0" y="172517"/>
                  </a:lnTo>
                  <a:lnTo>
                    <a:pt x="5872" y="197167"/>
                  </a:lnTo>
                  <a:lnTo>
                    <a:pt x="28706" y="241588"/>
                  </a:lnTo>
                  <a:lnTo>
                    <a:pt x="54444" y="267983"/>
                  </a:lnTo>
                  <a:lnTo>
                    <a:pt x="84297" y="285033"/>
                  </a:lnTo>
                  <a:lnTo>
                    <a:pt x="108068" y="287339"/>
                  </a:lnTo>
                  <a:lnTo>
                    <a:pt x="131891" y="283294"/>
                  </a:lnTo>
                  <a:lnTo>
                    <a:pt x="158457" y="267862"/>
                  </a:lnTo>
                  <a:lnTo>
                    <a:pt x="195566" y="234824"/>
                  </a:lnTo>
                  <a:lnTo>
                    <a:pt x="211249" y="202809"/>
                  </a:lnTo>
                  <a:lnTo>
                    <a:pt x="217715" y="163686"/>
                  </a:lnTo>
                  <a:lnTo>
                    <a:pt x="211495" y="116951"/>
                  </a:lnTo>
                  <a:lnTo>
                    <a:pt x="201150" y="85735"/>
                  </a:lnTo>
                  <a:lnTo>
                    <a:pt x="170614" y="46284"/>
                  </a:lnTo>
                  <a:lnTo>
                    <a:pt x="12568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561815" y="3369119"/>
              <a:ext cx="285223" cy="283030"/>
            </a:xfrm>
            <a:custGeom>
              <a:avLst/>
              <a:gdLst/>
              <a:ahLst/>
              <a:cxnLst/>
              <a:rect l="0" t="0" r="0" b="0"/>
              <a:pathLst>
                <a:path w="285223" h="283030">
                  <a:moveTo>
                    <a:pt x="112838" y="0"/>
                  </a:moveTo>
                  <a:lnTo>
                    <a:pt x="81555" y="9575"/>
                  </a:lnTo>
                  <a:lnTo>
                    <a:pt x="57815" y="27533"/>
                  </a:lnTo>
                  <a:lnTo>
                    <a:pt x="10738" y="86802"/>
                  </a:lnTo>
                  <a:lnTo>
                    <a:pt x="3119" y="107599"/>
                  </a:lnTo>
                  <a:lnTo>
                    <a:pt x="0" y="144445"/>
                  </a:lnTo>
                  <a:lnTo>
                    <a:pt x="11916" y="205241"/>
                  </a:lnTo>
                  <a:lnTo>
                    <a:pt x="27433" y="234987"/>
                  </a:lnTo>
                  <a:lnTo>
                    <a:pt x="52437" y="258619"/>
                  </a:lnTo>
                  <a:lnTo>
                    <a:pt x="82073" y="274850"/>
                  </a:lnTo>
                  <a:lnTo>
                    <a:pt x="145455" y="283029"/>
                  </a:lnTo>
                  <a:lnTo>
                    <a:pt x="183723" y="280782"/>
                  </a:lnTo>
                  <a:lnTo>
                    <a:pt x="217289" y="269588"/>
                  </a:lnTo>
                  <a:lnTo>
                    <a:pt x="237639" y="256687"/>
                  </a:lnTo>
                  <a:lnTo>
                    <a:pt x="261080" y="229693"/>
                  </a:lnTo>
                  <a:lnTo>
                    <a:pt x="283990" y="173140"/>
                  </a:lnTo>
                  <a:lnTo>
                    <a:pt x="285222" y="149481"/>
                  </a:lnTo>
                  <a:lnTo>
                    <a:pt x="276480" y="105696"/>
                  </a:lnTo>
                  <a:lnTo>
                    <a:pt x="261280" y="79410"/>
                  </a:lnTo>
                  <a:lnTo>
                    <a:pt x="210617" y="24263"/>
                  </a:lnTo>
                  <a:lnTo>
                    <a:pt x="19706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230315" y="4232455"/>
            <a:ext cx="1339053" cy="817848"/>
            <a:chOff x="3230315" y="4232455"/>
            <a:chExt cx="1339053" cy="817848"/>
          </a:xfrm>
        </p:grpSpPr>
        <p:sp>
          <p:nvSpPr>
            <p:cNvPr id="99" name="Freeform 98"/>
            <p:cNvSpPr/>
            <p:nvPr/>
          </p:nvSpPr>
          <p:spPr>
            <a:xfrm>
              <a:off x="3358590" y="423245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14655" y="55142"/>
                  </a:lnTo>
                  <a:lnTo>
                    <a:pt x="19160" y="103557"/>
                  </a:lnTo>
                  <a:lnTo>
                    <a:pt x="29088" y="165082"/>
                  </a:lnTo>
                  <a:lnTo>
                    <a:pt x="37735" y="213990"/>
                  </a:lnTo>
                  <a:lnTo>
                    <a:pt x="41249" y="269911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30315" y="4264041"/>
              <a:ext cx="159862" cy="171459"/>
            </a:xfrm>
            <a:custGeom>
              <a:avLst/>
              <a:gdLst/>
              <a:ahLst/>
              <a:cxnLst/>
              <a:rect l="0" t="0" r="0" b="0"/>
              <a:pathLst>
                <a:path w="159862" h="171459">
                  <a:moveTo>
                    <a:pt x="159861" y="115814"/>
                  </a:moveTo>
                  <a:lnTo>
                    <a:pt x="137504" y="115814"/>
                  </a:lnTo>
                  <a:lnTo>
                    <a:pt x="120289" y="122053"/>
                  </a:lnTo>
                  <a:lnTo>
                    <a:pt x="64403" y="155356"/>
                  </a:lnTo>
                  <a:lnTo>
                    <a:pt x="22852" y="171458"/>
                  </a:lnTo>
                  <a:lnTo>
                    <a:pt x="14709" y="170457"/>
                  </a:lnTo>
                  <a:lnTo>
                    <a:pt x="8111" y="166280"/>
                  </a:lnTo>
                  <a:lnTo>
                    <a:pt x="2542" y="159987"/>
                  </a:lnTo>
                  <a:lnTo>
                    <a:pt x="0" y="152281"/>
                  </a:lnTo>
                  <a:lnTo>
                    <a:pt x="294" y="134361"/>
                  </a:lnTo>
                  <a:lnTo>
                    <a:pt x="16443" y="73479"/>
                  </a:lnTo>
                  <a:lnTo>
                    <a:pt x="33581" y="24148"/>
                  </a:lnTo>
                  <a:lnTo>
                    <a:pt x="440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64214" y="4285098"/>
              <a:ext cx="196815" cy="244982"/>
            </a:xfrm>
            <a:custGeom>
              <a:avLst/>
              <a:gdLst/>
              <a:ahLst/>
              <a:cxnLst/>
              <a:rect l="0" t="0" r="0" b="0"/>
              <a:pathLst>
                <a:path w="196815" h="244982">
                  <a:moveTo>
                    <a:pt x="94418" y="0"/>
                  </a:moveTo>
                  <a:lnTo>
                    <a:pt x="50455" y="20244"/>
                  </a:lnTo>
                  <a:lnTo>
                    <a:pt x="36664" y="35903"/>
                  </a:lnTo>
                  <a:lnTo>
                    <a:pt x="8347" y="85966"/>
                  </a:lnTo>
                  <a:lnTo>
                    <a:pt x="1377" y="137907"/>
                  </a:lnTo>
                  <a:lnTo>
                    <a:pt x="0" y="193227"/>
                  </a:lnTo>
                  <a:lnTo>
                    <a:pt x="3397" y="204857"/>
                  </a:lnTo>
                  <a:lnTo>
                    <a:pt x="16530" y="224019"/>
                  </a:lnTo>
                  <a:lnTo>
                    <a:pt x="43654" y="242371"/>
                  </a:lnTo>
                  <a:lnTo>
                    <a:pt x="66787" y="244981"/>
                  </a:lnTo>
                  <a:lnTo>
                    <a:pt x="91496" y="241071"/>
                  </a:lnTo>
                  <a:lnTo>
                    <a:pt x="146676" y="213013"/>
                  </a:lnTo>
                  <a:lnTo>
                    <a:pt x="172943" y="187117"/>
                  </a:lnTo>
                  <a:lnTo>
                    <a:pt x="189954" y="157218"/>
                  </a:lnTo>
                  <a:lnTo>
                    <a:pt x="196814" y="120543"/>
                  </a:lnTo>
                  <a:lnTo>
                    <a:pt x="193258" y="80040"/>
                  </a:lnTo>
                  <a:lnTo>
                    <a:pt x="184750" y="58580"/>
                  </a:lnTo>
                  <a:lnTo>
                    <a:pt x="15758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32248" y="4622660"/>
              <a:ext cx="547483" cy="51994"/>
            </a:xfrm>
            <a:custGeom>
              <a:avLst/>
              <a:gdLst/>
              <a:ahLst/>
              <a:cxnLst/>
              <a:rect l="0" t="0" r="0" b="0"/>
              <a:pathLst>
                <a:path w="547483" h="51994">
                  <a:moveTo>
                    <a:pt x="547482" y="9878"/>
                  </a:moveTo>
                  <a:lnTo>
                    <a:pt x="519926" y="2643"/>
                  </a:lnTo>
                  <a:lnTo>
                    <a:pt x="463704" y="0"/>
                  </a:lnTo>
                  <a:lnTo>
                    <a:pt x="407191" y="5068"/>
                  </a:lnTo>
                  <a:lnTo>
                    <a:pt x="350968" y="10098"/>
                  </a:lnTo>
                  <a:lnTo>
                    <a:pt x="294802" y="21144"/>
                  </a:lnTo>
                  <a:lnTo>
                    <a:pt x="238647" y="29001"/>
                  </a:lnTo>
                  <a:lnTo>
                    <a:pt x="181325" y="31723"/>
                  </a:lnTo>
                  <a:lnTo>
                    <a:pt x="118009" y="39193"/>
                  </a:lnTo>
                  <a:lnTo>
                    <a:pt x="71230" y="43911"/>
                  </a:lnTo>
                  <a:lnTo>
                    <a:pt x="29684" y="49598"/>
                  </a:lnTo>
                  <a:lnTo>
                    <a:pt x="0" y="51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37533" y="4843109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5590" y="58616"/>
                  </a:lnTo>
                  <a:lnTo>
                    <a:pt x="10723" y="11885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08091" y="4779938"/>
              <a:ext cx="154469" cy="195258"/>
            </a:xfrm>
            <a:custGeom>
              <a:avLst/>
              <a:gdLst/>
              <a:ahLst/>
              <a:cxnLst/>
              <a:rect l="0" t="0" r="0" b="0"/>
              <a:pathLst>
                <a:path w="154469" h="195258">
                  <a:moveTo>
                    <a:pt x="66313" y="0"/>
                  </a:moveTo>
                  <a:lnTo>
                    <a:pt x="43956" y="5589"/>
                  </a:lnTo>
                  <a:lnTo>
                    <a:pt x="26741" y="17692"/>
                  </a:lnTo>
                  <a:lnTo>
                    <a:pt x="12460" y="35939"/>
                  </a:lnTo>
                  <a:lnTo>
                    <a:pt x="2214" y="59646"/>
                  </a:lnTo>
                  <a:lnTo>
                    <a:pt x="0" y="82661"/>
                  </a:lnTo>
                  <a:lnTo>
                    <a:pt x="11134" y="136664"/>
                  </a:lnTo>
                  <a:lnTo>
                    <a:pt x="22147" y="167224"/>
                  </a:lnTo>
                  <a:lnTo>
                    <a:pt x="33426" y="183896"/>
                  </a:lnTo>
                  <a:lnTo>
                    <a:pt x="42048" y="189278"/>
                  </a:lnTo>
                  <a:lnTo>
                    <a:pt x="64107" y="195257"/>
                  </a:lnTo>
                  <a:lnTo>
                    <a:pt x="97245" y="193034"/>
                  </a:lnTo>
                  <a:lnTo>
                    <a:pt x="115545" y="184839"/>
                  </a:lnTo>
                  <a:lnTo>
                    <a:pt x="123701" y="179377"/>
                  </a:lnTo>
                  <a:lnTo>
                    <a:pt x="135882" y="163951"/>
                  </a:lnTo>
                  <a:lnTo>
                    <a:pt x="153235" y="125452"/>
                  </a:lnTo>
                  <a:lnTo>
                    <a:pt x="154468" y="104889"/>
                  </a:lnTo>
                  <a:lnTo>
                    <a:pt x="145727" y="63093"/>
                  </a:lnTo>
                  <a:lnTo>
                    <a:pt x="130527" y="31562"/>
                  </a:lnTo>
                  <a:lnTo>
                    <a:pt x="117859" y="19876"/>
                  </a:lnTo>
                  <a:lnTo>
                    <a:pt x="9789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05989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13862" y="4790466"/>
              <a:ext cx="161420" cy="193644"/>
            </a:xfrm>
            <a:custGeom>
              <a:avLst/>
              <a:gdLst/>
              <a:ahLst/>
              <a:cxnLst/>
              <a:rect l="0" t="0" r="0" b="0"/>
              <a:pathLst>
                <a:path w="161420" h="193644">
                  <a:moveTo>
                    <a:pt x="50055" y="0"/>
                  </a:moveTo>
                  <a:lnTo>
                    <a:pt x="20746" y="34897"/>
                  </a:lnTo>
                  <a:lnTo>
                    <a:pt x="6146" y="69742"/>
                  </a:lnTo>
                  <a:lnTo>
                    <a:pt x="0" y="109701"/>
                  </a:lnTo>
                  <a:lnTo>
                    <a:pt x="3768" y="145588"/>
                  </a:lnTo>
                  <a:lnTo>
                    <a:pt x="17883" y="178448"/>
                  </a:lnTo>
                  <a:lnTo>
                    <a:pt x="26267" y="185646"/>
                  </a:lnTo>
                  <a:lnTo>
                    <a:pt x="48061" y="193643"/>
                  </a:lnTo>
                  <a:lnTo>
                    <a:pt x="86639" y="192556"/>
                  </a:lnTo>
                  <a:lnTo>
                    <a:pt x="122116" y="179236"/>
                  </a:lnTo>
                  <a:lnTo>
                    <a:pt x="149265" y="160472"/>
                  </a:lnTo>
                  <a:lnTo>
                    <a:pt x="158489" y="140731"/>
                  </a:lnTo>
                  <a:lnTo>
                    <a:pt x="161419" y="116360"/>
                  </a:lnTo>
                  <a:lnTo>
                    <a:pt x="150782" y="54332"/>
                  </a:lnTo>
                  <a:lnTo>
                    <a:pt x="145282" y="45580"/>
                  </a:lnTo>
                  <a:lnTo>
                    <a:pt x="1132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58715" y="457989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32414" y="4643067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92503" y="4337543"/>
              <a:ext cx="171580" cy="274089"/>
            </a:xfrm>
            <a:custGeom>
              <a:avLst/>
              <a:gdLst/>
              <a:ahLst/>
              <a:cxnLst/>
              <a:rect l="0" t="0" r="0" b="0"/>
              <a:pathLst>
                <a:path w="171580" h="274089">
                  <a:moveTo>
                    <a:pt x="3123" y="84426"/>
                  </a:moveTo>
                  <a:lnTo>
                    <a:pt x="6243" y="41734"/>
                  </a:lnTo>
                  <a:lnTo>
                    <a:pt x="12699" y="22168"/>
                  </a:lnTo>
                  <a:lnTo>
                    <a:pt x="23367" y="5673"/>
                  </a:lnTo>
                  <a:lnTo>
                    <a:pt x="30657" y="1508"/>
                  </a:lnTo>
                  <a:lnTo>
                    <a:pt x="48116" y="0"/>
                  </a:lnTo>
                  <a:lnTo>
                    <a:pt x="77676" y="11317"/>
                  </a:lnTo>
                  <a:lnTo>
                    <a:pt x="103072" y="35078"/>
                  </a:lnTo>
                  <a:lnTo>
                    <a:pt x="119825" y="64345"/>
                  </a:lnTo>
                  <a:lnTo>
                    <a:pt x="127562" y="114081"/>
                  </a:lnTo>
                  <a:lnTo>
                    <a:pt x="125970" y="165846"/>
                  </a:lnTo>
                  <a:lnTo>
                    <a:pt x="110288" y="220926"/>
                  </a:lnTo>
                  <a:lnTo>
                    <a:pt x="91678" y="251602"/>
                  </a:lnTo>
                  <a:lnTo>
                    <a:pt x="74066" y="268301"/>
                  </a:lnTo>
                  <a:lnTo>
                    <a:pt x="64457" y="272520"/>
                  </a:lnTo>
                  <a:lnTo>
                    <a:pt x="44421" y="274088"/>
                  </a:lnTo>
                  <a:lnTo>
                    <a:pt x="26937" y="267766"/>
                  </a:lnTo>
                  <a:lnTo>
                    <a:pt x="18999" y="262804"/>
                  </a:lnTo>
                  <a:lnTo>
                    <a:pt x="7060" y="247933"/>
                  </a:lnTo>
                  <a:lnTo>
                    <a:pt x="2238" y="239054"/>
                  </a:lnTo>
                  <a:lnTo>
                    <a:pt x="0" y="219829"/>
                  </a:lnTo>
                  <a:lnTo>
                    <a:pt x="4075" y="200757"/>
                  </a:lnTo>
                  <a:lnTo>
                    <a:pt x="13685" y="184481"/>
                  </a:lnTo>
                  <a:lnTo>
                    <a:pt x="20693" y="180375"/>
                  </a:lnTo>
                  <a:lnTo>
                    <a:pt x="37838" y="178932"/>
                  </a:lnTo>
                  <a:lnTo>
                    <a:pt x="67222" y="190286"/>
                  </a:lnTo>
                  <a:lnTo>
                    <a:pt x="123958" y="228674"/>
                  </a:lnTo>
                  <a:lnTo>
                    <a:pt x="162882" y="252004"/>
                  </a:lnTo>
                  <a:lnTo>
                    <a:pt x="171579" y="263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21927" y="4653596"/>
              <a:ext cx="347441" cy="42114"/>
            </a:xfrm>
            <a:custGeom>
              <a:avLst/>
              <a:gdLst/>
              <a:ahLst/>
              <a:cxnLst/>
              <a:rect l="0" t="0" r="0" b="0"/>
              <a:pathLst>
                <a:path w="347441" h="42114">
                  <a:moveTo>
                    <a:pt x="347440" y="0"/>
                  </a:moveTo>
                  <a:lnTo>
                    <a:pt x="288824" y="5589"/>
                  </a:lnTo>
                  <a:lnTo>
                    <a:pt x="234650" y="16788"/>
                  </a:lnTo>
                  <a:lnTo>
                    <a:pt x="178888" y="23333"/>
                  </a:lnTo>
                  <a:lnTo>
                    <a:pt x="122814" y="29955"/>
                  </a:lnTo>
                  <a:lnTo>
                    <a:pt x="66677" y="31263"/>
                  </a:lnTo>
                  <a:lnTo>
                    <a:pt x="28075" y="3265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30489" y="4758880"/>
              <a:ext cx="221810" cy="291423"/>
            </a:xfrm>
            <a:custGeom>
              <a:avLst/>
              <a:gdLst/>
              <a:ahLst/>
              <a:cxnLst/>
              <a:rect l="0" t="0" r="0" b="0"/>
              <a:pathLst>
                <a:path w="221810" h="291423">
                  <a:moveTo>
                    <a:pt x="144122" y="0"/>
                  </a:moveTo>
                  <a:lnTo>
                    <a:pt x="106644" y="8334"/>
                  </a:lnTo>
                  <a:lnTo>
                    <a:pt x="68676" y="6759"/>
                  </a:lnTo>
                  <a:lnTo>
                    <a:pt x="13926" y="1336"/>
                  </a:lnTo>
                  <a:lnTo>
                    <a:pt x="5852" y="4400"/>
                  </a:lnTo>
                  <a:lnTo>
                    <a:pt x="1639" y="9952"/>
                  </a:lnTo>
                  <a:lnTo>
                    <a:pt x="0" y="17164"/>
                  </a:lnTo>
                  <a:lnTo>
                    <a:pt x="8607" y="75498"/>
                  </a:lnTo>
                  <a:lnTo>
                    <a:pt x="21558" y="124618"/>
                  </a:lnTo>
                  <a:lnTo>
                    <a:pt x="24978" y="128702"/>
                  </a:lnTo>
                  <a:lnTo>
                    <a:pt x="28427" y="127916"/>
                  </a:lnTo>
                  <a:lnTo>
                    <a:pt x="47959" y="107026"/>
                  </a:lnTo>
                  <a:lnTo>
                    <a:pt x="73125" y="92803"/>
                  </a:lnTo>
                  <a:lnTo>
                    <a:pt x="95800" y="91159"/>
                  </a:lnTo>
                  <a:lnTo>
                    <a:pt x="142896" y="99635"/>
                  </a:lnTo>
                  <a:lnTo>
                    <a:pt x="169755" y="114790"/>
                  </a:lnTo>
                  <a:lnTo>
                    <a:pt x="192531" y="139687"/>
                  </a:lnTo>
                  <a:lnTo>
                    <a:pt x="220651" y="200289"/>
                  </a:lnTo>
                  <a:lnTo>
                    <a:pt x="221809" y="221209"/>
                  </a:lnTo>
                  <a:lnTo>
                    <a:pt x="217254" y="242205"/>
                  </a:lnTo>
                  <a:lnTo>
                    <a:pt x="207431" y="263234"/>
                  </a:lnTo>
                  <a:lnTo>
                    <a:pt x="192146" y="278040"/>
                  </a:lnTo>
                  <a:lnTo>
                    <a:pt x="172485" y="287351"/>
                  </a:lnTo>
                  <a:lnTo>
                    <a:pt x="136278" y="291422"/>
                  </a:lnTo>
                  <a:lnTo>
                    <a:pt x="102804" y="284569"/>
                  </a:lnTo>
                  <a:lnTo>
                    <a:pt x="63171" y="265005"/>
                  </a:lnTo>
                  <a:lnTo>
                    <a:pt x="38837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68497" y="193627"/>
            <a:ext cx="1326592" cy="469669"/>
            <a:chOff x="368497" y="193627"/>
            <a:chExt cx="1326592" cy="469669"/>
          </a:xfrm>
        </p:grpSpPr>
        <p:sp>
          <p:nvSpPr>
            <p:cNvPr id="2" name="Freeform 1"/>
            <p:cNvSpPr/>
            <p:nvPr/>
          </p:nvSpPr>
          <p:spPr>
            <a:xfrm>
              <a:off x="515896" y="2526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5589" y="266130"/>
                  </a:lnTo>
                  <a:lnTo>
                    <a:pt x="9878" y="324356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193627"/>
              <a:ext cx="336913" cy="374912"/>
            </a:xfrm>
            <a:custGeom>
              <a:avLst/>
              <a:gdLst/>
              <a:ahLst/>
              <a:cxnLst/>
              <a:rect l="0" t="0" r="0" b="0"/>
              <a:pathLst>
                <a:path w="336913" h="374912">
                  <a:moveTo>
                    <a:pt x="0" y="122227"/>
                  </a:moveTo>
                  <a:lnTo>
                    <a:pt x="14572" y="79536"/>
                  </a:lnTo>
                  <a:lnTo>
                    <a:pt x="20243" y="69200"/>
                  </a:lnTo>
                  <a:lnTo>
                    <a:pt x="35903" y="54596"/>
                  </a:lnTo>
                  <a:lnTo>
                    <a:pt x="96473" y="15252"/>
                  </a:lnTo>
                  <a:lnTo>
                    <a:pt x="139549" y="924"/>
                  </a:lnTo>
                  <a:lnTo>
                    <a:pt x="198837" y="0"/>
                  </a:lnTo>
                  <a:lnTo>
                    <a:pt x="250366" y="10736"/>
                  </a:lnTo>
                  <a:lnTo>
                    <a:pt x="277993" y="26282"/>
                  </a:lnTo>
                  <a:lnTo>
                    <a:pt x="290449" y="42150"/>
                  </a:lnTo>
                  <a:lnTo>
                    <a:pt x="316669" y="91189"/>
                  </a:lnTo>
                  <a:lnTo>
                    <a:pt x="316996" y="111942"/>
                  </a:lnTo>
                  <a:lnTo>
                    <a:pt x="305015" y="143356"/>
                  </a:lnTo>
                  <a:lnTo>
                    <a:pt x="286647" y="169302"/>
                  </a:lnTo>
                  <a:lnTo>
                    <a:pt x="251074" y="197860"/>
                  </a:lnTo>
                  <a:lnTo>
                    <a:pt x="230911" y="207704"/>
                  </a:lnTo>
                  <a:lnTo>
                    <a:pt x="225301" y="215477"/>
                  </a:lnTo>
                  <a:lnTo>
                    <a:pt x="222186" y="236591"/>
                  </a:lnTo>
                  <a:lnTo>
                    <a:pt x="227821" y="255334"/>
                  </a:lnTo>
                  <a:lnTo>
                    <a:pt x="270625" y="317076"/>
                  </a:lnTo>
                  <a:lnTo>
                    <a:pt x="328493" y="368607"/>
                  </a:lnTo>
                  <a:lnTo>
                    <a:pt x="336912" y="374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9825" y="408190"/>
              <a:ext cx="197740" cy="170878"/>
            </a:xfrm>
            <a:custGeom>
              <a:avLst/>
              <a:gdLst/>
              <a:ahLst/>
              <a:cxnLst/>
              <a:rect l="0" t="0" r="0" b="0"/>
              <a:pathLst>
                <a:path w="197740" h="170878">
                  <a:moveTo>
                    <a:pt x="102983" y="97177"/>
                  </a:moveTo>
                  <a:lnTo>
                    <a:pt x="102983" y="38561"/>
                  </a:lnTo>
                  <a:lnTo>
                    <a:pt x="99473" y="28854"/>
                  </a:lnTo>
                  <a:lnTo>
                    <a:pt x="86215" y="14949"/>
                  </a:lnTo>
                  <a:lnTo>
                    <a:pt x="59020" y="544"/>
                  </a:lnTo>
                  <a:lnTo>
                    <a:pt x="50278" y="0"/>
                  </a:lnTo>
                  <a:lnTo>
                    <a:pt x="34325" y="5634"/>
                  </a:lnTo>
                  <a:lnTo>
                    <a:pt x="22555" y="19057"/>
                  </a:lnTo>
                  <a:lnTo>
                    <a:pt x="5467" y="56270"/>
                  </a:lnTo>
                  <a:lnTo>
                    <a:pt x="0" y="92596"/>
                  </a:lnTo>
                  <a:lnTo>
                    <a:pt x="3969" y="127405"/>
                  </a:lnTo>
                  <a:lnTo>
                    <a:pt x="18143" y="159946"/>
                  </a:lnTo>
                  <a:lnTo>
                    <a:pt x="26536" y="165929"/>
                  </a:lnTo>
                  <a:lnTo>
                    <a:pt x="48339" y="169458"/>
                  </a:lnTo>
                  <a:lnTo>
                    <a:pt x="67388" y="164007"/>
                  </a:lnTo>
                  <a:lnTo>
                    <a:pt x="75744" y="159278"/>
                  </a:lnTo>
                  <a:lnTo>
                    <a:pt x="88147" y="141545"/>
                  </a:lnTo>
                  <a:lnTo>
                    <a:pt x="105641" y="97623"/>
                  </a:lnTo>
                  <a:lnTo>
                    <a:pt x="106894" y="76318"/>
                  </a:lnTo>
                  <a:lnTo>
                    <a:pt x="105891" y="62170"/>
                  </a:lnTo>
                  <a:lnTo>
                    <a:pt x="107261" y="63311"/>
                  </a:lnTo>
                  <a:lnTo>
                    <a:pt x="139631" y="122260"/>
                  </a:lnTo>
                  <a:lnTo>
                    <a:pt x="160765" y="148673"/>
                  </a:lnTo>
                  <a:lnTo>
                    <a:pt x="197739" y="1708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0207" y="221098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19792" y="172927"/>
                  </a:lnTo>
                  <a:lnTo>
                    <a:pt x="20807" y="231124"/>
                  </a:lnTo>
                  <a:lnTo>
                    <a:pt x="21007" y="287680"/>
                  </a:lnTo>
                  <a:lnTo>
                    <a:pt x="22217" y="338062"/>
                  </a:lnTo>
                  <a:lnTo>
                    <a:pt x="24170" y="342358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05450" y="34744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7350" y="3119"/>
                  </a:lnTo>
                  <a:lnTo>
                    <a:pt x="95634" y="17958"/>
                  </a:lnTo>
                  <a:lnTo>
                    <a:pt x="366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1464" y="368053"/>
              <a:ext cx="184833" cy="200486"/>
            </a:xfrm>
            <a:custGeom>
              <a:avLst/>
              <a:gdLst/>
              <a:ahLst/>
              <a:cxnLst/>
              <a:rect l="0" t="0" r="0" b="0"/>
              <a:pathLst>
                <a:path w="184833" h="200486">
                  <a:moveTo>
                    <a:pt x="27199" y="63615"/>
                  </a:moveTo>
                  <a:lnTo>
                    <a:pt x="64677" y="71948"/>
                  </a:lnTo>
                  <a:lnTo>
                    <a:pt x="99525" y="70373"/>
                  </a:lnTo>
                  <a:lnTo>
                    <a:pt x="159426" y="62165"/>
                  </a:lnTo>
                  <a:lnTo>
                    <a:pt x="177993" y="52832"/>
                  </a:lnTo>
                  <a:lnTo>
                    <a:pt x="182710" y="45898"/>
                  </a:lnTo>
                  <a:lnTo>
                    <a:pt x="184832" y="28834"/>
                  </a:lnTo>
                  <a:lnTo>
                    <a:pt x="181421" y="20541"/>
                  </a:lnTo>
                  <a:lnTo>
                    <a:pt x="168272" y="5086"/>
                  </a:lnTo>
                  <a:lnTo>
                    <a:pt x="158682" y="1199"/>
                  </a:lnTo>
                  <a:lnTo>
                    <a:pt x="135549" y="0"/>
                  </a:lnTo>
                  <a:lnTo>
                    <a:pt x="83739" y="9931"/>
                  </a:lnTo>
                  <a:lnTo>
                    <a:pt x="41617" y="33210"/>
                  </a:lnTo>
                  <a:lnTo>
                    <a:pt x="17823" y="56556"/>
                  </a:lnTo>
                  <a:lnTo>
                    <a:pt x="10420" y="65928"/>
                  </a:lnTo>
                  <a:lnTo>
                    <a:pt x="2194" y="88819"/>
                  </a:lnTo>
                  <a:lnTo>
                    <a:pt x="0" y="101475"/>
                  </a:lnTo>
                  <a:lnTo>
                    <a:pt x="3802" y="124895"/>
                  </a:lnTo>
                  <a:lnTo>
                    <a:pt x="19097" y="154692"/>
                  </a:lnTo>
                  <a:lnTo>
                    <a:pt x="32956" y="169604"/>
                  </a:lnTo>
                  <a:lnTo>
                    <a:pt x="80599" y="192635"/>
                  </a:lnTo>
                  <a:lnTo>
                    <a:pt x="121955" y="2004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8010" y="631709"/>
              <a:ext cx="758053" cy="31587"/>
            </a:xfrm>
            <a:custGeom>
              <a:avLst/>
              <a:gdLst/>
              <a:ahLst/>
              <a:cxnLst/>
              <a:rect l="0" t="0" r="0" b="0"/>
              <a:pathLst>
                <a:path w="758053" h="31587">
                  <a:moveTo>
                    <a:pt x="758052" y="0"/>
                  </a:moveTo>
                  <a:lnTo>
                    <a:pt x="699435" y="0"/>
                  </a:lnTo>
                  <a:lnTo>
                    <a:pt x="645261" y="0"/>
                  </a:lnTo>
                  <a:lnTo>
                    <a:pt x="592619" y="3120"/>
                  </a:lnTo>
                  <a:lnTo>
                    <a:pt x="542490" y="9065"/>
                  </a:lnTo>
                  <a:lnTo>
                    <a:pt x="487527" y="10240"/>
                  </a:lnTo>
                  <a:lnTo>
                    <a:pt x="434730" y="13591"/>
                  </a:lnTo>
                  <a:lnTo>
                    <a:pt x="384570" y="19583"/>
                  </a:lnTo>
                  <a:lnTo>
                    <a:pt x="329602" y="20766"/>
                  </a:lnTo>
                  <a:lnTo>
                    <a:pt x="273683" y="21000"/>
                  </a:lnTo>
                  <a:lnTo>
                    <a:pt x="217577" y="21046"/>
                  </a:lnTo>
                  <a:lnTo>
                    <a:pt x="162604" y="22225"/>
                  </a:lnTo>
                  <a:lnTo>
                    <a:pt x="100312" y="30122"/>
                  </a:lnTo>
                  <a:lnTo>
                    <a:pt x="40438" y="3129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9803" y="41061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31695" y="189512"/>
            <a:ext cx="1443909" cy="463255"/>
            <a:chOff x="2131695" y="189512"/>
            <a:chExt cx="1443909" cy="463255"/>
          </a:xfrm>
        </p:grpSpPr>
        <p:sp>
          <p:nvSpPr>
            <p:cNvPr id="11" name="Freeform 10"/>
            <p:cNvSpPr/>
            <p:nvPr/>
          </p:nvSpPr>
          <p:spPr>
            <a:xfrm>
              <a:off x="2131695" y="213648"/>
              <a:ext cx="247746" cy="439119"/>
            </a:xfrm>
            <a:custGeom>
              <a:avLst/>
              <a:gdLst/>
              <a:ahLst/>
              <a:cxnLst/>
              <a:rect l="0" t="0" r="0" b="0"/>
              <a:pathLst>
                <a:path w="247746" h="439119">
                  <a:moveTo>
                    <a:pt x="5590" y="418061"/>
                  </a:moveTo>
                  <a:lnTo>
                    <a:pt x="0" y="401294"/>
                  </a:lnTo>
                  <a:lnTo>
                    <a:pt x="4045" y="342616"/>
                  </a:lnTo>
                  <a:lnTo>
                    <a:pt x="5284" y="282276"/>
                  </a:lnTo>
                  <a:lnTo>
                    <a:pt x="5499" y="231340"/>
                  </a:lnTo>
                  <a:lnTo>
                    <a:pt x="12807" y="170131"/>
                  </a:lnTo>
                  <a:lnTo>
                    <a:pt x="15464" y="109861"/>
                  </a:lnTo>
                  <a:lnTo>
                    <a:pt x="21578" y="53156"/>
                  </a:lnTo>
                  <a:lnTo>
                    <a:pt x="25145" y="13453"/>
                  </a:lnTo>
                  <a:lnTo>
                    <a:pt x="29155" y="5603"/>
                  </a:lnTo>
                  <a:lnTo>
                    <a:pt x="35338" y="1539"/>
                  </a:lnTo>
                  <a:lnTo>
                    <a:pt x="42969" y="0"/>
                  </a:lnTo>
                  <a:lnTo>
                    <a:pt x="51566" y="2483"/>
                  </a:lnTo>
                  <a:lnTo>
                    <a:pt x="70477" y="14601"/>
                  </a:lnTo>
                  <a:lnTo>
                    <a:pt x="84341" y="31685"/>
                  </a:lnTo>
                  <a:lnTo>
                    <a:pt x="115049" y="89973"/>
                  </a:lnTo>
                  <a:lnTo>
                    <a:pt x="139472" y="144677"/>
                  </a:lnTo>
                  <a:lnTo>
                    <a:pt x="161497" y="206132"/>
                  </a:lnTo>
                  <a:lnTo>
                    <a:pt x="188378" y="266191"/>
                  </a:lnTo>
                  <a:lnTo>
                    <a:pt x="213098" y="319995"/>
                  </a:lnTo>
                  <a:lnTo>
                    <a:pt x="233304" y="382747"/>
                  </a:lnTo>
                  <a:lnTo>
                    <a:pt x="247745" y="439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68870" y="498132"/>
              <a:ext cx="136872" cy="7236"/>
            </a:xfrm>
            <a:custGeom>
              <a:avLst/>
              <a:gdLst/>
              <a:ahLst/>
              <a:cxnLst/>
              <a:rect l="0" t="0" r="0" b="0"/>
              <a:pathLst>
                <a:path w="136872" h="7236">
                  <a:moveTo>
                    <a:pt x="136871" y="7235"/>
                  </a:moveTo>
                  <a:lnTo>
                    <a:pt x="109314" y="0"/>
                  </a:lnTo>
                  <a:lnTo>
                    <a:pt x="56212" y="477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53181" y="410611"/>
              <a:ext cx="147400" cy="191587"/>
            </a:xfrm>
            <a:custGeom>
              <a:avLst/>
              <a:gdLst/>
              <a:ahLst/>
              <a:cxnLst/>
              <a:rect l="0" t="0" r="0" b="0"/>
              <a:pathLst>
                <a:path w="147400" h="191587">
                  <a:moveTo>
                    <a:pt x="0" y="63171"/>
                  </a:moveTo>
                  <a:lnTo>
                    <a:pt x="14654" y="121788"/>
                  </a:lnTo>
                  <a:lnTo>
                    <a:pt x="31666" y="178385"/>
                  </a:lnTo>
                  <a:lnTo>
                    <a:pt x="36301" y="191586"/>
                  </a:lnTo>
                  <a:lnTo>
                    <a:pt x="30984" y="138651"/>
                  </a:lnTo>
                  <a:lnTo>
                    <a:pt x="17006" y="78873"/>
                  </a:lnTo>
                  <a:lnTo>
                    <a:pt x="18037" y="43647"/>
                  </a:lnTo>
                  <a:lnTo>
                    <a:pt x="29073" y="24858"/>
                  </a:lnTo>
                  <a:lnTo>
                    <a:pt x="36930" y="16572"/>
                  </a:lnTo>
                  <a:lnTo>
                    <a:pt x="58137" y="7365"/>
                  </a:lnTo>
                  <a:lnTo>
                    <a:pt x="120047" y="9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59976" y="440119"/>
              <a:ext cx="182760" cy="160006"/>
            </a:xfrm>
            <a:custGeom>
              <a:avLst/>
              <a:gdLst/>
              <a:ahLst/>
              <a:cxnLst/>
              <a:rect l="0" t="0" r="0" b="0"/>
              <a:pathLst>
                <a:path w="182760" h="160006">
                  <a:moveTo>
                    <a:pt x="109060" y="54720"/>
                  </a:moveTo>
                  <a:lnTo>
                    <a:pt x="99485" y="30673"/>
                  </a:lnTo>
                  <a:lnTo>
                    <a:pt x="88817" y="16346"/>
                  </a:lnTo>
                  <a:lnTo>
                    <a:pt x="64068" y="716"/>
                  </a:lnTo>
                  <a:lnTo>
                    <a:pt x="54499" y="0"/>
                  </a:lnTo>
                  <a:lnTo>
                    <a:pt x="34508" y="5444"/>
                  </a:lnTo>
                  <a:lnTo>
                    <a:pt x="20163" y="18781"/>
                  </a:lnTo>
                  <a:lnTo>
                    <a:pt x="1423" y="55940"/>
                  </a:lnTo>
                  <a:lnTo>
                    <a:pt x="0" y="76319"/>
                  </a:lnTo>
                  <a:lnTo>
                    <a:pt x="8618" y="123587"/>
                  </a:lnTo>
                  <a:lnTo>
                    <a:pt x="23797" y="152984"/>
                  </a:lnTo>
                  <a:lnTo>
                    <a:pt x="29991" y="156494"/>
                  </a:lnTo>
                  <a:lnTo>
                    <a:pt x="36460" y="156495"/>
                  </a:lnTo>
                  <a:lnTo>
                    <a:pt x="49887" y="150256"/>
                  </a:lnTo>
                  <a:lnTo>
                    <a:pt x="84558" y="120579"/>
                  </a:lnTo>
                  <a:lnTo>
                    <a:pt x="99980" y="94511"/>
                  </a:lnTo>
                  <a:lnTo>
                    <a:pt x="104177" y="91776"/>
                  </a:lnTo>
                  <a:lnTo>
                    <a:pt x="108144" y="93462"/>
                  </a:lnTo>
                  <a:lnTo>
                    <a:pt x="136062" y="128409"/>
                  </a:lnTo>
                  <a:lnTo>
                    <a:pt x="182759" y="1600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5906" y="189512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3120" y="57265"/>
                  </a:lnTo>
                  <a:lnTo>
                    <a:pt x="8334" y="106655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0585" y="269659"/>
                  </a:lnTo>
                  <a:lnTo>
                    <a:pt x="28200" y="331903"/>
                  </a:lnTo>
                  <a:lnTo>
                    <a:pt x="30917" y="37990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0093" y="33691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5"/>
                  </a:lnTo>
                  <a:lnTo>
                    <a:pt x="128389" y="27028"/>
                  </a:lnTo>
                  <a:lnTo>
                    <a:pt x="70291" y="30686"/>
                  </a:lnTo>
                  <a:lnTo>
                    <a:pt x="29406" y="344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3305" y="463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6789" y="55045"/>
                  </a:lnTo>
                  <a:lnTo>
                    <a:pt x="20214" y="100214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85801" y="449780"/>
              <a:ext cx="189803" cy="158118"/>
            </a:xfrm>
            <a:custGeom>
              <a:avLst/>
              <a:gdLst/>
              <a:ahLst/>
              <a:cxnLst/>
              <a:rect l="0" t="0" r="0" b="0"/>
              <a:pathLst>
                <a:path w="189803" h="158118">
                  <a:moveTo>
                    <a:pt x="109660" y="24002"/>
                  </a:moveTo>
                  <a:lnTo>
                    <a:pt x="91679" y="8361"/>
                  </a:lnTo>
                  <a:lnTo>
                    <a:pt x="74762" y="283"/>
                  </a:lnTo>
                  <a:lnTo>
                    <a:pt x="65338" y="0"/>
                  </a:lnTo>
                  <a:lnTo>
                    <a:pt x="45508" y="5926"/>
                  </a:lnTo>
                  <a:lnTo>
                    <a:pt x="14613" y="22415"/>
                  </a:lnTo>
                  <a:lnTo>
                    <a:pt x="7691" y="31133"/>
                  </a:lnTo>
                  <a:lnTo>
                    <a:pt x="0" y="53298"/>
                  </a:lnTo>
                  <a:lnTo>
                    <a:pt x="1259" y="86494"/>
                  </a:lnTo>
                  <a:lnTo>
                    <a:pt x="9229" y="104809"/>
                  </a:lnTo>
                  <a:lnTo>
                    <a:pt x="33410" y="135630"/>
                  </a:lnTo>
                  <a:lnTo>
                    <a:pt x="59381" y="151573"/>
                  </a:lnTo>
                  <a:lnTo>
                    <a:pt x="94893" y="158117"/>
                  </a:lnTo>
                  <a:lnTo>
                    <a:pt x="118304" y="153409"/>
                  </a:lnTo>
                  <a:lnTo>
                    <a:pt x="148096" y="137604"/>
                  </a:lnTo>
                  <a:lnTo>
                    <a:pt x="179124" y="111303"/>
                  </a:lnTo>
                  <a:lnTo>
                    <a:pt x="187326" y="91268"/>
                  </a:lnTo>
                  <a:lnTo>
                    <a:pt x="189802" y="67936"/>
                  </a:lnTo>
                  <a:lnTo>
                    <a:pt x="187003" y="45868"/>
                  </a:lnTo>
                  <a:lnTo>
                    <a:pt x="182279" y="37409"/>
                  </a:lnTo>
                  <a:lnTo>
                    <a:pt x="167671" y="24891"/>
                  </a:lnTo>
                  <a:lnTo>
                    <a:pt x="132037" y="8493"/>
                  </a:lnTo>
                  <a:lnTo>
                    <a:pt x="109660" y="2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916601" y="189512"/>
            <a:ext cx="5980188" cy="549330"/>
            <a:chOff x="3916601" y="189512"/>
            <a:chExt cx="5980188" cy="549330"/>
          </a:xfrm>
        </p:grpSpPr>
        <p:sp>
          <p:nvSpPr>
            <p:cNvPr id="21" name="Freeform 20"/>
            <p:cNvSpPr/>
            <p:nvPr/>
          </p:nvSpPr>
          <p:spPr>
            <a:xfrm>
              <a:off x="4024081" y="231626"/>
              <a:ext cx="39920" cy="379027"/>
            </a:xfrm>
            <a:custGeom>
              <a:avLst/>
              <a:gdLst/>
              <a:ahLst/>
              <a:cxnLst/>
              <a:rect l="0" t="0" r="0" b="0"/>
              <a:pathLst>
                <a:path w="39920" h="37902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4679" y="128501"/>
                  </a:lnTo>
                  <a:lnTo>
                    <a:pt x="21155" y="185087"/>
                  </a:lnTo>
                  <a:lnTo>
                    <a:pt x="33353" y="241931"/>
                  </a:lnTo>
                  <a:lnTo>
                    <a:pt x="38621" y="301080"/>
                  </a:lnTo>
                  <a:lnTo>
                    <a:pt x="39662" y="351585"/>
                  </a:lnTo>
                  <a:lnTo>
                    <a:pt x="3991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347440"/>
              <a:ext cx="252685" cy="26809"/>
            </a:xfrm>
            <a:custGeom>
              <a:avLst/>
              <a:gdLst/>
              <a:ahLst/>
              <a:cxnLst/>
              <a:rect l="0" t="0" r="0" b="0"/>
              <a:pathLst>
                <a:path w="252685" h="26809">
                  <a:moveTo>
                    <a:pt x="252684" y="0"/>
                  </a:moveTo>
                  <a:lnTo>
                    <a:pt x="225127" y="7236"/>
                  </a:lnTo>
                  <a:lnTo>
                    <a:pt x="168905" y="12998"/>
                  </a:lnTo>
                  <a:lnTo>
                    <a:pt x="112392" y="19465"/>
                  </a:lnTo>
                  <a:lnTo>
                    <a:pt x="56169" y="26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79813" y="189512"/>
              <a:ext cx="231628" cy="368499"/>
            </a:xfrm>
            <a:custGeom>
              <a:avLst/>
              <a:gdLst/>
              <a:ahLst/>
              <a:cxnLst/>
              <a:rect l="0" t="0" r="0" b="0"/>
              <a:pathLst>
                <a:path w="231628" h="368499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1" y="161453"/>
                  </a:lnTo>
                  <a:lnTo>
                    <a:pt x="31667" y="219024"/>
                  </a:lnTo>
                  <a:lnTo>
                    <a:pt x="39019" y="270007"/>
                  </a:lnTo>
                  <a:lnTo>
                    <a:pt x="41197" y="317868"/>
                  </a:lnTo>
                  <a:lnTo>
                    <a:pt x="41707" y="340147"/>
                  </a:lnTo>
                  <a:lnTo>
                    <a:pt x="49314" y="276731"/>
                  </a:lnTo>
                  <a:lnTo>
                    <a:pt x="53996" y="230433"/>
                  </a:lnTo>
                  <a:lnTo>
                    <a:pt x="63383" y="209260"/>
                  </a:lnTo>
                  <a:lnTo>
                    <a:pt x="78473" y="195170"/>
                  </a:lnTo>
                  <a:lnTo>
                    <a:pt x="87411" y="189775"/>
                  </a:lnTo>
                  <a:lnTo>
                    <a:pt x="106699" y="186900"/>
                  </a:lnTo>
                  <a:lnTo>
                    <a:pt x="116756" y="187771"/>
                  </a:lnTo>
                  <a:lnTo>
                    <a:pt x="134170" y="194978"/>
                  </a:lnTo>
                  <a:lnTo>
                    <a:pt x="164413" y="218669"/>
                  </a:lnTo>
                  <a:lnTo>
                    <a:pt x="191748" y="261520"/>
                  </a:lnTo>
                  <a:lnTo>
                    <a:pt x="213450" y="315632"/>
                  </a:lnTo>
                  <a:lnTo>
                    <a:pt x="231627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86386" y="389276"/>
              <a:ext cx="188268" cy="200320"/>
            </a:xfrm>
            <a:custGeom>
              <a:avLst/>
              <a:gdLst/>
              <a:ahLst/>
              <a:cxnLst/>
              <a:rect l="0" t="0" r="0" b="0"/>
              <a:pathLst>
                <a:path w="188268" h="200320">
                  <a:moveTo>
                    <a:pt x="93510" y="52920"/>
                  </a:moveTo>
                  <a:lnTo>
                    <a:pt x="83935" y="21638"/>
                  </a:lnTo>
                  <a:lnTo>
                    <a:pt x="73267" y="5482"/>
                  </a:lnTo>
                  <a:lnTo>
                    <a:pt x="65976" y="1408"/>
                  </a:lnTo>
                  <a:lnTo>
                    <a:pt x="48518" y="0"/>
                  </a:lnTo>
                  <a:lnTo>
                    <a:pt x="32180" y="6394"/>
                  </a:lnTo>
                  <a:lnTo>
                    <a:pt x="24547" y="11374"/>
                  </a:lnTo>
                  <a:lnTo>
                    <a:pt x="12947" y="26267"/>
                  </a:lnTo>
                  <a:lnTo>
                    <a:pt x="5062" y="45754"/>
                  </a:lnTo>
                  <a:lnTo>
                    <a:pt x="0" y="96392"/>
                  </a:lnTo>
                  <a:lnTo>
                    <a:pt x="4589" y="151454"/>
                  </a:lnTo>
                  <a:lnTo>
                    <a:pt x="13435" y="173142"/>
                  </a:lnTo>
                  <a:lnTo>
                    <a:pt x="19070" y="182201"/>
                  </a:lnTo>
                  <a:lnTo>
                    <a:pt x="27505" y="188241"/>
                  </a:lnTo>
                  <a:lnTo>
                    <a:pt x="49357" y="194951"/>
                  </a:lnTo>
                  <a:lnTo>
                    <a:pt x="59395" y="193231"/>
                  </a:lnTo>
                  <a:lnTo>
                    <a:pt x="76788" y="181961"/>
                  </a:lnTo>
                  <a:lnTo>
                    <a:pt x="94145" y="155885"/>
                  </a:lnTo>
                  <a:lnTo>
                    <a:pt x="106696" y="125933"/>
                  </a:lnTo>
                  <a:lnTo>
                    <a:pt x="110490" y="122652"/>
                  </a:lnTo>
                  <a:lnTo>
                    <a:pt x="114189" y="123975"/>
                  </a:lnTo>
                  <a:lnTo>
                    <a:pt x="167474" y="186226"/>
                  </a:lnTo>
                  <a:lnTo>
                    <a:pt x="188267" y="2003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62173" y="200041"/>
              <a:ext cx="17766" cy="389555"/>
            </a:xfrm>
            <a:custGeom>
              <a:avLst/>
              <a:gdLst/>
              <a:ahLst/>
              <a:cxnLst/>
              <a:rect l="0" t="0" r="0" b="0"/>
              <a:pathLst>
                <a:path w="17766" h="389555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12430" y="206133"/>
                  </a:lnTo>
                  <a:lnTo>
                    <a:pt x="16711" y="267449"/>
                  </a:lnTo>
                  <a:lnTo>
                    <a:pt x="17556" y="325834"/>
                  </a:lnTo>
                  <a:lnTo>
                    <a:pt x="17703" y="362095"/>
                  </a:lnTo>
                  <a:lnTo>
                    <a:pt x="17765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3596" y="320794"/>
              <a:ext cx="210570" cy="16118"/>
            </a:xfrm>
            <a:custGeom>
              <a:avLst/>
              <a:gdLst/>
              <a:ahLst/>
              <a:cxnLst/>
              <a:rect l="0" t="0" r="0" b="0"/>
              <a:pathLst>
                <a:path w="210570" h="16118">
                  <a:moveTo>
                    <a:pt x="210569" y="5589"/>
                  </a:moveTo>
                  <a:lnTo>
                    <a:pt x="193802" y="0"/>
                  </a:lnTo>
                  <a:lnTo>
                    <a:pt x="176211" y="375"/>
                  </a:lnTo>
                  <a:lnTo>
                    <a:pt x="125144" y="10148"/>
                  </a:lnTo>
                  <a:lnTo>
                    <a:pt x="67137" y="14938"/>
                  </a:lnTo>
                  <a:lnTo>
                    <a:pt x="19977" y="1588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71803" y="356823"/>
              <a:ext cx="197731" cy="250485"/>
            </a:xfrm>
            <a:custGeom>
              <a:avLst/>
              <a:gdLst/>
              <a:ahLst/>
              <a:cxnLst/>
              <a:rect l="0" t="0" r="0" b="0"/>
              <a:pathLst>
                <a:path w="197731" h="250485">
                  <a:moveTo>
                    <a:pt x="145088" y="32731"/>
                  </a:moveTo>
                  <a:lnTo>
                    <a:pt x="115780" y="3423"/>
                  </a:lnTo>
                  <a:lnTo>
                    <a:pt x="108001" y="324"/>
                  </a:lnTo>
                  <a:lnTo>
                    <a:pt x="90001" y="0"/>
                  </a:lnTo>
                  <a:lnTo>
                    <a:pt x="60136" y="11985"/>
                  </a:lnTo>
                  <a:lnTo>
                    <a:pt x="42601" y="30139"/>
                  </a:lnTo>
                  <a:lnTo>
                    <a:pt x="22695" y="66668"/>
                  </a:lnTo>
                  <a:lnTo>
                    <a:pt x="2888" y="128750"/>
                  </a:lnTo>
                  <a:lnTo>
                    <a:pt x="0" y="159244"/>
                  </a:lnTo>
                  <a:lnTo>
                    <a:pt x="4955" y="182936"/>
                  </a:lnTo>
                  <a:lnTo>
                    <a:pt x="27200" y="222798"/>
                  </a:lnTo>
                  <a:lnTo>
                    <a:pt x="46680" y="237308"/>
                  </a:lnTo>
                  <a:lnTo>
                    <a:pt x="70935" y="246487"/>
                  </a:lnTo>
                  <a:lnTo>
                    <a:pt x="110898" y="250484"/>
                  </a:lnTo>
                  <a:lnTo>
                    <a:pt x="163204" y="241947"/>
                  </a:lnTo>
                  <a:lnTo>
                    <a:pt x="197730" y="232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72398" y="405022"/>
              <a:ext cx="162673" cy="181012"/>
            </a:xfrm>
            <a:custGeom>
              <a:avLst/>
              <a:gdLst/>
              <a:ahLst/>
              <a:cxnLst/>
              <a:rect l="0" t="0" r="0" b="0"/>
              <a:pathLst>
                <a:path w="162673" h="181012">
                  <a:moveTo>
                    <a:pt x="123477" y="5589"/>
                  </a:moveTo>
                  <a:lnTo>
                    <a:pt x="106710" y="0"/>
                  </a:lnTo>
                  <a:lnTo>
                    <a:pt x="89119" y="375"/>
                  </a:lnTo>
                  <a:lnTo>
                    <a:pt x="69602" y="5611"/>
                  </a:lnTo>
                  <a:lnTo>
                    <a:pt x="49230" y="15737"/>
                  </a:lnTo>
                  <a:lnTo>
                    <a:pt x="23619" y="40181"/>
                  </a:lnTo>
                  <a:lnTo>
                    <a:pt x="6802" y="69651"/>
                  </a:lnTo>
                  <a:lnTo>
                    <a:pt x="0" y="111788"/>
                  </a:lnTo>
                  <a:lnTo>
                    <a:pt x="4647" y="138186"/>
                  </a:lnTo>
                  <a:lnTo>
                    <a:pt x="9162" y="150139"/>
                  </a:lnTo>
                  <a:lnTo>
                    <a:pt x="16852" y="159278"/>
                  </a:lnTo>
                  <a:lnTo>
                    <a:pt x="37874" y="172551"/>
                  </a:lnTo>
                  <a:lnTo>
                    <a:pt x="76017" y="181011"/>
                  </a:lnTo>
                  <a:lnTo>
                    <a:pt x="111364" y="177929"/>
                  </a:lnTo>
                  <a:lnTo>
                    <a:pt x="130182" y="166412"/>
                  </a:lnTo>
                  <a:lnTo>
                    <a:pt x="145175" y="149596"/>
                  </a:lnTo>
                  <a:lnTo>
                    <a:pt x="155737" y="130423"/>
                  </a:lnTo>
                  <a:lnTo>
                    <a:pt x="162672" y="94309"/>
                  </a:lnTo>
                  <a:lnTo>
                    <a:pt x="159137" y="59563"/>
                  </a:lnTo>
                  <a:lnTo>
                    <a:pt x="150635" y="408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90632" y="420841"/>
              <a:ext cx="287547" cy="168264"/>
            </a:xfrm>
            <a:custGeom>
              <a:avLst/>
              <a:gdLst/>
              <a:ahLst/>
              <a:cxnLst/>
              <a:rect l="0" t="0" r="0" b="0"/>
              <a:pathLst>
                <a:path w="287547" h="168264">
                  <a:moveTo>
                    <a:pt x="0" y="31884"/>
                  </a:moveTo>
                  <a:lnTo>
                    <a:pt x="14654" y="84912"/>
                  </a:lnTo>
                  <a:lnTo>
                    <a:pt x="27028" y="135122"/>
                  </a:lnTo>
                  <a:lnTo>
                    <a:pt x="29065" y="168018"/>
                  </a:lnTo>
                  <a:lnTo>
                    <a:pt x="27566" y="168263"/>
                  </a:lnTo>
                  <a:lnTo>
                    <a:pt x="16753" y="143441"/>
                  </a:lnTo>
                  <a:lnTo>
                    <a:pt x="11758" y="89102"/>
                  </a:lnTo>
                  <a:lnTo>
                    <a:pt x="13232" y="47407"/>
                  </a:lnTo>
                  <a:lnTo>
                    <a:pt x="21869" y="23575"/>
                  </a:lnTo>
                  <a:lnTo>
                    <a:pt x="36626" y="7524"/>
                  </a:lnTo>
                  <a:lnTo>
                    <a:pt x="45474" y="1606"/>
                  </a:lnTo>
                  <a:lnTo>
                    <a:pt x="53713" y="0"/>
                  </a:lnTo>
                  <a:lnTo>
                    <a:pt x="61545" y="1270"/>
                  </a:lnTo>
                  <a:lnTo>
                    <a:pt x="76486" y="8919"/>
                  </a:lnTo>
                  <a:lnTo>
                    <a:pt x="90926" y="20117"/>
                  </a:lnTo>
                  <a:lnTo>
                    <a:pt x="124268" y="74814"/>
                  </a:lnTo>
                  <a:lnTo>
                    <a:pt x="128468" y="76881"/>
                  </a:lnTo>
                  <a:lnTo>
                    <a:pt x="131269" y="73581"/>
                  </a:lnTo>
                  <a:lnTo>
                    <a:pt x="145708" y="31612"/>
                  </a:lnTo>
                  <a:lnTo>
                    <a:pt x="156786" y="15775"/>
                  </a:lnTo>
                  <a:lnTo>
                    <a:pt x="175747" y="7177"/>
                  </a:lnTo>
                  <a:lnTo>
                    <a:pt x="187355" y="4884"/>
                  </a:lnTo>
                  <a:lnTo>
                    <a:pt x="209611" y="8576"/>
                  </a:lnTo>
                  <a:lnTo>
                    <a:pt x="230031" y="19185"/>
                  </a:lnTo>
                  <a:lnTo>
                    <a:pt x="254680" y="46059"/>
                  </a:lnTo>
                  <a:lnTo>
                    <a:pt x="285500" y="104446"/>
                  </a:lnTo>
                  <a:lnTo>
                    <a:pt x="287546" y="119896"/>
                  </a:lnTo>
                  <a:lnTo>
                    <a:pt x="284269" y="1371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40478" y="347891"/>
              <a:ext cx="152668" cy="390951"/>
            </a:xfrm>
            <a:custGeom>
              <a:avLst/>
              <a:gdLst/>
              <a:ahLst/>
              <a:cxnLst/>
              <a:rect l="0" t="0" r="0" b="0"/>
              <a:pathLst>
                <a:path w="152668" h="390951">
                  <a:moveTo>
                    <a:pt x="8123" y="157476"/>
                  </a:moveTo>
                  <a:lnTo>
                    <a:pt x="17188" y="216093"/>
                  </a:lnTo>
                  <a:lnTo>
                    <a:pt x="26767" y="271437"/>
                  </a:lnTo>
                  <a:lnTo>
                    <a:pt x="36805" y="334362"/>
                  </a:lnTo>
                  <a:lnTo>
                    <a:pt x="45392" y="390950"/>
                  </a:lnTo>
                  <a:lnTo>
                    <a:pt x="44667" y="390334"/>
                  </a:lnTo>
                  <a:lnTo>
                    <a:pt x="43014" y="386415"/>
                  </a:lnTo>
                  <a:lnTo>
                    <a:pt x="37024" y="333796"/>
                  </a:lnTo>
                  <a:lnTo>
                    <a:pt x="30729" y="279782"/>
                  </a:lnTo>
                  <a:lnTo>
                    <a:pt x="21051" y="218383"/>
                  </a:lnTo>
                  <a:lnTo>
                    <a:pt x="13536" y="164048"/>
                  </a:lnTo>
                  <a:lnTo>
                    <a:pt x="8022" y="108255"/>
                  </a:lnTo>
                  <a:lnTo>
                    <a:pt x="0" y="52174"/>
                  </a:lnTo>
                  <a:lnTo>
                    <a:pt x="1003" y="26447"/>
                  </a:lnTo>
                  <a:lnTo>
                    <a:pt x="9248" y="7214"/>
                  </a:lnTo>
                  <a:lnTo>
                    <a:pt x="18231" y="2320"/>
                  </a:lnTo>
                  <a:lnTo>
                    <a:pt x="43811" y="0"/>
                  </a:lnTo>
                  <a:lnTo>
                    <a:pt x="65318" y="5989"/>
                  </a:lnTo>
                  <a:lnTo>
                    <a:pt x="112838" y="36662"/>
                  </a:lnTo>
                  <a:lnTo>
                    <a:pt x="135596" y="64358"/>
                  </a:lnTo>
                  <a:lnTo>
                    <a:pt x="145886" y="84505"/>
                  </a:lnTo>
                  <a:lnTo>
                    <a:pt x="152667" y="121167"/>
                  </a:lnTo>
                  <a:lnTo>
                    <a:pt x="150109" y="132101"/>
                  </a:lnTo>
                  <a:lnTo>
                    <a:pt x="137908" y="150488"/>
                  </a:lnTo>
                  <a:lnTo>
                    <a:pt x="114548" y="160219"/>
                  </a:lnTo>
                  <a:lnTo>
                    <a:pt x="87009" y="163375"/>
                  </a:lnTo>
                  <a:lnTo>
                    <a:pt x="39708" y="1574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0965" y="384974"/>
              <a:ext cx="187191" cy="152447"/>
            </a:xfrm>
            <a:custGeom>
              <a:avLst/>
              <a:gdLst/>
              <a:ahLst/>
              <a:cxnLst/>
              <a:rect l="0" t="0" r="0" b="0"/>
              <a:pathLst>
                <a:path w="187191" h="152447">
                  <a:moveTo>
                    <a:pt x="60848" y="78279"/>
                  </a:moveTo>
                  <a:lnTo>
                    <a:pt x="77616" y="67101"/>
                  </a:lnTo>
                  <a:lnTo>
                    <a:pt x="88967" y="52254"/>
                  </a:lnTo>
                  <a:lnTo>
                    <a:pt x="93632" y="43382"/>
                  </a:lnTo>
                  <a:lnTo>
                    <a:pt x="94403" y="33957"/>
                  </a:lnTo>
                  <a:lnTo>
                    <a:pt x="89019" y="14127"/>
                  </a:lnTo>
                  <a:lnTo>
                    <a:pt x="81969" y="7435"/>
                  </a:lnTo>
                  <a:lnTo>
                    <a:pt x="61656" y="0"/>
                  </a:lnTo>
                  <a:lnTo>
                    <a:pt x="52028" y="357"/>
                  </a:lnTo>
                  <a:lnTo>
                    <a:pt x="35091" y="6992"/>
                  </a:lnTo>
                  <a:lnTo>
                    <a:pt x="22885" y="20860"/>
                  </a:lnTo>
                  <a:lnTo>
                    <a:pt x="5516" y="58359"/>
                  </a:lnTo>
                  <a:lnTo>
                    <a:pt x="0" y="94734"/>
                  </a:lnTo>
                  <a:lnTo>
                    <a:pt x="4949" y="118348"/>
                  </a:lnTo>
                  <a:lnTo>
                    <a:pt x="9544" y="129558"/>
                  </a:lnTo>
                  <a:lnTo>
                    <a:pt x="24008" y="145134"/>
                  </a:lnTo>
                  <a:lnTo>
                    <a:pt x="32779" y="150925"/>
                  </a:lnTo>
                  <a:lnTo>
                    <a:pt x="42135" y="152446"/>
                  </a:lnTo>
                  <a:lnTo>
                    <a:pt x="61890" y="147897"/>
                  </a:lnTo>
                  <a:lnTo>
                    <a:pt x="87153" y="132182"/>
                  </a:lnTo>
                  <a:lnTo>
                    <a:pt x="99055" y="116274"/>
                  </a:lnTo>
                  <a:lnTo>
                    <a:pt x="107075" y="96336"/>
                  </a:lnTo>
                  <a:lnTo>
                    <a:pt x="111589" y="68162"/>
                  </a:lnTo>
                  <a:lnTo>
                    <a:pt x="124419" y="101932"/>
                  </a:lnTo>
                  <a:lnTo>
                    <a:pt x="142725" y="126102"/>
                  </a:lnTo>
                  <a:lnTo>
                    <a:pt x="187190" y="1519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48684" y="347440"/>
              <a:ext cx="94757" cy="185725"/>
            </a:xfrm>
            <a:custGeom>
              <a:avLst/>
              <a:gdLst/>
              <a:ahLst/>
              <a:cxnLst/>
              <a:rect l="0" t="0" r="0" b="0"/>
              <a:pathLst>
                <a:path w="94757" h="185725">
                  <a:moveTo>
                    <a:pt x="0" y="63171"/>
                  </a:moveTo>
                  <a:lnTo>
                    <a:pt x="14654" y="125264"/>
                  </a:lnTo>
                  <a:lnTo>
                    <a:pt x="29367" y="167073"/>
                  </a:lnTo>
                  <a:lnTo>
                    <a:pt x="40738" y="183829"/>
                  </a:lnTo>
                  <a:lnTo>
                    <a:pt x="43536" y="185724"/>
                  </a:lnTo>
                  <a:lnTo>
                    <a:pt x="44232" y="183477"/>
                  </a:lnTo>
                  <a:lnTo>
                    <a:pt x="27583" y="125372"/>
                  </a:lnTo>
                  <a:lnTo>
                    <a:pt x="16280" y="82867"/>
                  </a:lnTo>
                  <a:lnTo>
                    <a:pt x="18154" y="57497"/>
                  </a:lnTo>
                  <a:lnTo>
                    <a:pt x="31375" y="22495"/>
                  </a:lnTo>
                  <a:lnTo>
                    <a:pt x="39634" y="14997"/>
                  </a:lnTo>
                  <a:lnTo>
                    <a:pt x="70105" y="44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17140" y="347187"/>
              <a:ext cx="115897" cy="168710"/>
            </a:xfrm>
            <a:custGeom>
              <a:avLst/>
              <a:gdLst/>
              <a:ahLst/>
              <a:cxnLst/>
              <a:rect l="0" t="0" r="0" b="0"/>
              <a:pathLst>
                <a:path w="115897" h="168710">
                  <a:moveTo>
                    <a:pt x="0" y="84481"/>
                  </a:moveTo>
                  <a:lnTo>
                    <a:pt x="37477" y="92814"/>
                  </a:lnTo>
                  <a:lnTo>
                    <a:pt x="61110" y="91694"/>
                  </a:lnTo>
                  <a:lnTo>
                    <a:pt x="83312" y="83397"/>
                  </a:lnTo>
                  <a:lnTo>
                    <a:pt x="109953" y="59983"/>
                  </a:lnTo>
                  <a:lnTo>
                    <a:pt x="114245" y="50602"/>
                  </a:lnTo>
                  <a:lnTo>
                    <a:pt x="115896" y="30819"/>
                  </a:lnTo>
                  <a:lnTo>
                    <a:pt x="109611" y="13448"/>
                  </a:lnTo>
                  <a:lnTo>
                    <a:pt x="104659" y="5540"/>
                  </a:lnTo>
                  <a:lnTo>
                    <a:pt x="95509" y="1438"/>
                  </a:lnTo>
                  <a:lnTo>
                    <a:pt x="69744" y="0"/>
                  </a:lnTo>
                  <a:lnTo>
                    <a:pt x="48155" y="6380"/>
                  </a:lnTo>
                  <a:lnTo>
                    <a:pt x="30761" y="18184"/>
                  </a:lnTo>
                  <a:lnTo>
                    <a:pt x="15231" y="35128"/>
                  </a:lnTo>
                  <a:lnTo>
                    <a:pt x="6769" y="57477"/>
                  </a:lnTo>
                  <a:lnTo>
                    <a:pt x="1337" y="109952"/>
                  </a:lnTo>
                  <a:lnTo>
                    <a:pt x="6833" y="131287"/>
                  </a:lnTo>
                  <a:lnTo>
                    <a:pt x="11574" y="140251"/>
                  </a:lnTo>
                  <a:lnTo>
                    <a:pt x="26201" y="153331"/>
                  </a:lnTo>
                  <a:lnTo>
                    <a:pt x="45570" y="161874"/>
                  </a:lnTo>
                  <a:lnTo>
                    <a:pt x="105285" y="1687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06353" y="339107"/>
              <a:ext cx="188212" cy="177154"/>
            </a:xfrm>
            <a:custGeom>
              <a:avLst/>
              <a:gdLst/>
              <a:ahLst/>
              <a:cxnLst/>
              <a:rect l="0" t="0" r="0" b="0"/>
              <a:pathLst>
                <a:path w="188212" h="177154">
                  <a:moveTo>
                    <a:pt x="137170" y="8333"/>
                  </a:moveTo>
                  <a:lnTo>
                    <a:pt x="99692" y="0"/>
                  </a:lnTo>
                  <a:lnTo>
                    <a:pt x="61725" y="1574"/>
                  </a:lnTo>
                  <a:lnTo>
                    <a:pt x="36959" y="7669"/>
                  </a:lnTo>
                  <a:lnTo>
                    <a:pt x="18152" y="18176"/>
                  </a:lnTo>
                  <a:lnTo>
                    <a:pt x="5115" y="33765"/>
                  </a:lnTo>
                  <a:lnTo>
                    <a:pt x="0" y="42835"/>
                  </a:lnTo>
                  <a:lnTo>
                    <a:pt x="100" y="51221"/>
                  </a:lnTo>
                  <a:lnTo>
                    <a:pt x="3676" y="59152"/>
                  </a:lnTo>
                  <a:lnTo>
                    <a:pt x="9570" y="66779"/>
                  </a:lnTo>
                  <a:lnTo>
                    <a:pt x="17008" y="70694"/>
                  </a:lnTo>
                  <a:lnTo>
                    <a:pt x="69874" y="71628"/>
                  </a:lnTo>
                  <a:lnTo>
                    <a:pt x="126098" y="82973"/>
                  </a:lnTo>
                  <a:lnTo>
                    <a:pt x="146287" y="90639"/>
                  </a:lnTo>
                  <a:lnTo>
                    <a:pt x="185655" y="121308"/>
                  </a:lnTo>
                  <a:lnTo>
                    <a:pt x="188211" y="129273"/>
                  </a:lnTo>
                  <a:lnTo>
                    <a:pt x="184811" y="147482"/>
                  </a:lnTo>
                  <a:lnTo>
                    <a:pt x="172382" y="164154"/>
                  </a:lnTo>
                  <a:lnTo>
                    <a:pt x="164154" y="171875"/>
                  </a:lnTo>
                  <a:lnTo>
                    <a:pt x="155159" y="175853"/>
                  </a:lnTo>
                  <a:lnTo>
                    <a:pt x="135806" y="177153"/>
                  </a:lnTo>
                  <a:lnTo>
                    <a:pt x="81228" y="165384"/>
                  </a:lnTo>
                  <a:lnTo>
                    <a:pt x="42414" y="1557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93012" y="341091"/>
              <a:ext cx="287507" cy="372423"/>
            </a:xfrm>
            <a:custGeom>
              <a:avLst/>
              <a:gdLst/>
              <a:ahLst/>
              <a:cxnLst/>
              <a:rect l="0" t="0" r="0" b="0"/>
              <a:pathLst>
                <a:path w="287507" h="372423">
                  <a:moveTo>
                    <a:pt x="150635" y="69520"/>
                  </a:moveTo>
                  <a:lnTo>
                    <a:pt x="141060" y="45473"/>
                  </a:lnTo>
                  <a:lnTo>
                    <a:pt x="123101" y="24050"/>
                  </a:lnTo>
                  <a:lnTo>
                    <a:pt x="105642" y="9927"/>
                  </a:lnTo>
                  <a:lnTo>
                    <a:pt x="83065" y="2090"/>
                  </a:lnTo>
                  <a:lnTo>
                    <a:pt x="70494" y="0"/>
                  </a:lnTo>
                  <a:lnTo>
                    <a:pt x="50287" y="3917"/>
                  </a:lnTo>
                  <a:lnTo>
                    <a:pt x="25756" y="19276"/>
                  </a:lnTo>
                  <a:lnTo>
                    <a:pt x="12076" y="33151"/>
                  </a:lnTo>
                  <a:lnTo>
                    <a:pt x="2096" y="51017"/>
                  </a:lnTo>
                  <a:lnTo>
                    <a:pt x="0" y="70655"/>
                  </a:lnTo>
                  <a:lnTo>
                    <a:pt x="8186" y="111858"/>
                  </a:lnTo>
                  <a:lnTo>
                    <a:pt x="23290" y="143286"/>
                  </a:lnTo>
                  <a:lnTo>
                    <a:pt x="31813" y="150283"/>
                  </a:lnTo>
                  <a:lnTo>
                    <a:pt x="53762" y="158057"/>
                  </a:lnTo>
                  <a:lnTo>
                    <a:pt x="63826" y="157790"/>
                  </a:lnTo>
                  <a:lnTo>
                    <a:pt x="81247" y="151255"/>
                  </a:lnTo>
                  <a:lnTo>
                    <a:pt x="104210" y="134422"/>
                  </a:lnTo>
                  <a:lnTo>
                    <a:pt x="125832" y="109027"/>
                  </a:lnTo>
                  <a:lnTo>
                    <a:pt x="131760" y="106387"/>
                  </a:lnTo>
                  <a:lnTo>
                    <a:pt x="136881" y="108136"/>
                  </a:lnTo>
                  <a:lnTo>
                    <a:pt x="141466" y="112811"/>
                  </a:lnTo>
                  <a:lnTo>
                    <a:pt x="146561" y="133604"/>
                  </a:lnTo>
                  <a:lnTo>
                    <a:pt x="149831" y="189023"/>
                  </a:lnTo>
                  <a:lnTo>
                    <a:pt x="150477" y="252266"/>
                  </a:lnTo>
                  <a:lnTo>
                    <a:pt x="150604" y="311032"/>
                  </a:lnTo>
                  <a:lnTo>
                    <a:pt x="150632" y="372422"/>
                  </a:lnTo>
                  <a:lnTo>
                    <a:pt x="151804" y="357880"/>
                  </a:lnTo>
                  <a:lnTo>
                    <a:pt x="160211" y="331995"/>
                  </a:lnTo>
                  <a:lnTo>
                    <a:pt x="170879" y="316417"/>
                  </a:lnTo>
                  <a:lnTo>
                    <a:pt x="189659" y="307934"/>
                  </a:lnTo>
                  <a:lnTo>
                    <a:pt x="251051" y="294805"/>
                  </a:lnTo>
                  <a:lnTo>
                    <a:pt x="287506" y="290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29624" y="368497"/>
              <a:ext cx="145651" cy="157517"/>
            </a:xfrm>
            <a:custGeom>
              <a:avLst/>
              <a:gdLst/>
              <a:ahLst/>
              <a:cxnLst/>
              <a:rect l="0" t="0" r="0" b="0"/>
              <a:pathLst>
                <a:path w="145651" h="157517">
                  <a:moveTo>
                    <a:pt x="19309" y="0"/>
                  </a:moveTo>
                  <a:lnTo>
                    <a:pt x="8130" y="11178"/>
                  </a:lnTo>
                  <a:lnTo>
                    <a:pt x="2642" y="29145"/>
                  </a:lnTo>
                  <a:lnTo>
                    <a:pt x="0" y="92312"/>
                  </a:lnTo>
                  <a:lnTo>
                    <a:pt x="4098" y="119796"/>
                  </a:lnTo>
                  <a:lnTo>
                    <a:pt x="16058" y="141370"/>
                  </a:lnTo>
                  <a:lnTo>
                    <a:pt x="24160" y="150399"/>
                  </a:lnTo>
                  <a:lnTo>
                    <a:pt x="34241" y="155248"/>
                  </a:lnTo>
                  <a:lnTo>
                    <a:pt x="57920" y="157516"/>
                  </a:lnTo>
                  <a:lnTo>
                    <a:pt x="77803" y="151506"/>
                  </a:lnTo>
                  <a:lnTo>
                    <a:pt x="109632" y="128583"/>
                  </a:lnTo>
                  <a:lnTo>
                    <a:pt x="125749" y="102829"/>
                  </a:lnTo>
                  <a:lnTo>
                    <a:pt x="140507" y="54280"/>
                  </a:lnTo>
                  <a:lnTo>
                    <a:pt x="14565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42449" y="378483"/>
              <a:ext cx="174982" cy="156630"/>
            </a:xfrm>
            <a:custGeom>
              <a:avLst/>
              <a:gdLst/>
              <a:ahLst/>
              <a:cxnLst/>
              <a:rect l="0" t="0" r="0" b="0"/>
              <a:pathLst>
                <a:path w="174982" h="156630">
                  <a:moveTo>
                    <a:pt x="69696" y="95299"/>
                  </a:moveTo>
                  <a:lnTo>
                    <a:pt x="80875" y="78531"/>
                  </a:lnTo>
                  <a:lnTo>
                    <a:pt x="87826" y="45747"/>
                  </a:lnTo>
                  <a:lnTo>
                    <a:pt x="83213" y="26093"/>
                  </a:lnTo>
                  <a:lnTo>
                    <a:pt x="78707" y="17576"/>
                  </a:lnTo>
                  <a:lnTo>
                    <a:pt x="64342" y="4993"/>
                  </a:lnTo>
                  <a:lnTo>
                    <a:pt x="55599" y="0"/>
                  </a:lnTo>
                  <a:lnTo>
                    <a:pt x="47429" y="181"/>
                  </a:lnTo>
                  <a:lnTo>
                    <a:pt x="39644" y="3811"/>
                  </a:lnTo>
                  <a:lnTo>
                    <a:pt x="17508" y="25687"/>
                  </a:lnTo>
                  <a:lnTo>
                    <a:pt x="10338" y="34853"/>
                  </a:lnTo>
                  <a:lnTo>
                    <a:pt x="2371" y="57516"/>
                  </a:lnTo>
                  <a:lnTo>
                    <a:pt x="0" y="83186"/>
                  </a:lnTo>
                  <a:lnTo>
                    <a:pt x="6411" y="122775"/>
                  </a:lnTo>
                  <a:lnTo>
                    <a:pt x="16613" y="146115"/>
                  </a:lnTo>
                  <a:lnTo>
                    <a:pt x="23779" y="152573"/>
                  </a:lnTo>
                  <a:lnTo>
                    <a:pt x="32065" y="155709"/>
                  </a:lnTo>
                  <a:lnTo>
                    <a:pt x="41099" y="156629"/>
                  </a:lnTo>
                  <a:lnTo>
                    <a:pt x="57376" y="151413"/>
                  </a:lnTo>
                  <a:lnTo>
                    <a:pt x="64993" y="146746"/>
                  </a:lnTo>
                  <a:lnTo>
                    <a:pt x="76574" y="132202"/>
                  </a:lnTo>
                  <a:lnTo>
                    <a:pt x="84451" y="112870"/>
                  </a:lnTo>
                  <a:lnTo>
                    <a:pt x="87952" y="88680"/>
                  </a:lnTo>
                  <a:lnTo>
                    <a:pt x="90055" y="83868"/>
                  </a:lnTo>
                  <a:lnTo>
                    <a:pt x="92628" y="84169"/>
                  </a:lnTo>
                  <a:lnTo>
                    <a:pt x="126547" y="125561"/>
                  </a:lnTo>
                  <a:lnTo>
                    <a:pt x="135673" y="133021"/>
                  </a:lnTo>
                  <a:lnTo>
                    <a:pt x="144096" y="136825"/>
                  </a:lnTo>
                  <a:lnTo>
                    <a:pt x="174981" y="137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35714" y="377463"/>
              <a:ext cx="165201" cy="159491"/>
            </a:xfrm>
            <a:custGeom>
              <a:avLst/>
              <a:gdLst/>
              <a:ahLst/>
              <a:cxnLst/>
              <a:rect l="0" t="0" r="0" b="0"/>
              <a:pathLst>
                <a:path w="165201" h="159491">
                  <a:moveTo>
                    <a:pt x="13301" y="43676"/>
                  </a:moveTo>
                  <a:lnTo>
                    <a:pt x="2123" y="54855"/>
                  </a:lnTo>
                  <a:lnTo>
                    <a:pt x="0" y="62827"/>
                  </a:lnTo>
                  <a:lnTo>
                    <a:pt x="761" y="84163"/>
                  </a:lnTo>
                  <a:lnTo>
                    <a:pt x="1431" y="87045"/>
                  </a:lnTo>
                  <a:lnTo>
                    <a:pt x="8747" y="58049"/>
                  </a:lnTo>
                  <a:lnTo>
                    <a:pt x="25600" y="26878"/>
                  </a:lnTo>
                  <a:lnTo>
                    <a:pt x="39824" y="11644"/>
                  </a:lnTo>
                  <a:lnTo>
                    <a:pt x="57845" y="974"/>
                  </a:lnTo>
                  <a:lnTo>
                    <a:pt x="68733" y="0"/>
                  </a:lnTo>
                  <a:lnTo>
                    <a:pt x="93309" y="5157"/>
                  </a:lnTo>
                  <a:lnTo>
                    <a:pt x="113591" y="18368"/>
                  </a:lnTo>
                  <a:lnTo>
                    <a:pt x="129234" y="37108"/>
                  </a:lnTo>
                  <a:lnTo>
                    <a:pt x="152773" y="95223"/>
                  </a:lnTo>
                  <a:lnTo>
                    <a:pt x="165200" y="135877"/>
                  </a:lnTo>
                  <a:lnTo>
                    <a:pt x="160701" y="1594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13691" y="200041"/>
              <a:ext cx="9067" cy="336913"/>
            </a:xfrm>
            <a:custGeom>
              <a:avLst/>
              <a:gdLst/>
              <a:ahLst/>
              <a:cxnLst/>
              <a:rect l="0" t="0" r="0" b="0"/>
              <a:pathLst>
                <a:path w="9067" h="336913">
                  <a:moveTo>
                    <a:pt x="9066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6" y="172520"/>
                  </a:lnTo>
                  <a:lnTo>
                    <a:pt x="8801" y="223603"/>
                  </a:lnTo>
                  <a:lnTo>
                    <a:pt x="9013" y="283378"/>
                  </a:lnTo>
                  <a:lnTo>
                    <a:pt x="906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28000" y="32638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11453"/>
                  </a:lnTo>
                  <a:lnTo>
                    <a:pt x="71680" y="18211"/>
                  </a:lnTo>
                  <a:lnTo>
                    <a:pt x="2981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75094" y="421139"/>
              <a:ext cx="5591" cy="115815"/>
            </a:xfrm>
            <a:custGeom>
              <a:avLst/>
              <a:gdLst/>
              <a:ahLst/>
              <a:cxnLst/>
              <a:rect l="0" t="0" r="0" b="0"/>
              <a:pathLst>
                <a:path w="5591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3" y="97094"/>
                  </a:lnTo>
                  <a:lnTo>
                    <a:pt x="559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70155" y="3158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82026" y="263212"/>
              <a:ext cx="19757" cy="315856"/>
            </a:xfrm>
            <a:custGeom>
              <a:avLst/>
              <a:gdLst/>
              <a:ahLst/>
              <a:cxnLst/>
              <a:rect l="0" t="0" r="0" b="0"/>
              <a:pathLst>
                <a:path w="19757" h="315856">
                  <a:moveTo>
                    <a:pt x="19756" y="0"/>
                  </a:moveTo>
                  <a:lnTo>
                    <a:pt x="5285" y="34792"/>
                  </a:lnTo>
                  <a:lnTo>
                    <a:pt x="0" y="96776"/>
                  </a:lnTo>
                  <a:lnTo>
                    <a:pt x="4545" y="154167"/>
                  </a:lnTo>
                  <a:lnTo>
                    <a:pt x="8303" y="207704"/>
                  </a:lnTo>
                  <a:lnTo>
                    <a:pt x="9044" y="263340"/>
                  </a:lnTo>
                  <a:lnTo>
                    <a:pt x="922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64911" y="368497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27421" y="14654"/>
                  </a:lnTo>
                  <a:lnTo>
                    <a:pt x="76036" y="19792"/>
                  </a:lnTo>
                  <a:lnTo>
                    <a:pt x="2706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49181" y="4316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49181" y="326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03113" y="340410"/>
              <a:ext cx="167168" cy="207072"/>
            </a:xfrm>
            <a:custGeom>
              <a:avLst/>
              <a:gdLst/>
              <a:ahLst/>
              <a:cxnLst/>
              <a:rect l="0" t="0" r="0" b="0"/>
              <a:pathLst>
                <a:path w="167168" h="207072">
                  <a:moveTo>
                    <a:pt x="40825" y="80729"/>
                  </a:moveTo>
                  <a:lnTo>
                    <a:pt x="83516" y="77610"/>
                  </a:lnTo>
                  <a:lnTo>
                    <a:pt x="114696" y="66157"/>
                  </a:lnTo>
                  <a:lnTo>
                    <a:pt x="125167" y="60486"/>
                  </a:lnTo>
                  <a:lnTo>
                    <a:pt x="130978" y="52026"/>
                  </a:lnTo>
                  <a:lnTo>
                    <a:pt x="134315" y="30148"/>
                  </a:lnTo>
                  <a:lnTo>
                    <a:pt x="131227" y="21272"/>
                  </a:lnTo>
                  <a:lnTo>
                    <a:pt x="118438" y="8290"/>
                  </a:lnTo>
                  <a:lnTo>
                    <a:pt x="97936" y="1741"/>
                  </a:lnTo>
                  <a:lnTo>
                    <a:pt x="74397" y="0"/>
                  </a:lnTo>
                  <a:lnTo>
                    <a:pt x="52236" y="3126"/>
                  </a:lnTo>
                  <a:lnTo>
                    <a:pt x="33808" y="11534"/>
                  </a:lnTo>
                  <a:lnTo>
                    <a:pt x="25618" y="17051"/>
                  </a:lnTo>
                  <a:lnTo>
                    <a:pt x="13400" y="32541"/>
                  </a:lnTo>
                  <a:lnTo>
                    <a:pt x="5239" y="52293"/>
                  </a:lnTo>
                  <a:lnTo>
                    <a:pt x="0" y="103102"/>
                  </a:lnTo>
                  <a:lnTo>
                    <a:pt x="1623" y="128107"/>
                  </a:lnTo>
                  <a:lnTo>
                    <a:pt x="10143" y="147020"/>
                  </a:lnTo>
                  <a:lnTo>
                    <a:pt x="28095" y="170821"/>
                  </a:lnTo>
                  <a:lnTo>
                    <a:pt x="53820" y="187102"/>
                  </a:lnTo>
                  <a:lnTo>
                    <a:pt x="112654" y="198419"/>
                  </a:lnTo>
                  <a:lnTo>
                    <a:pt x="167167" y="2070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48274" y="341851"/>
              <a:ext cx="209155" cy="217743"/>
            </a:xfrm>
            <a:custGeom>
              <a:avLst/>
              <a:gdLst/>
              <a:ahLst/>
              <a:cxnLst/>
              <a:rect l="0" t="0" r="0" b="0"/>
              <a:pathLst>
                <a:path w="209155" h="217743">
                  <a:moveTo>
                    <a:pt x="100990" y="5589"/>
                  </a:moveTo>
                  <a:lnTo>
                    <a:pt x="84222" y="0"/>
                  </a:lnTo>
                  <a:lnTo>
                    <a:pt x="66632" y="375"/>
                  </a:lnTo>
                  <a:lnTo>
                    <a:pt x="48285" y="5611"/>
                  </a:lnTo>
                  <a:lnTo>
                    <a:pt x="10197" y="34592"/>
                  </a:lnTo>
                  <a:lnTo>
                    <a:pt x="2147" y="54354"/>
                  </a:lnTo>
                  <a:lnTo>
                    <a:pt x="0" y="66175"/>
                  </a:lnTo>
                  <a:lnTo>
                    <a:pt x="2078" y="75226"/>
                  </a:lnTo>
                  <a:lnTo>
                    <a:pt x="6972" y="82429"/>
                  </a:lnTo>
                  <a:lnTo>
                    <a:pt x="13745" y="88401"/>
                  </a:lnTo>
                  <a:lnTo>
                    <a:pt x="33749" y="95037"/>
                  </a:lnTo>
                  <a:lnTo>
                    <a:pt x="97161" y="100816"/>
                  </a:lnTo>
                  <a:lnTo>
                    <a:pt x="158718" y="109318"/>
                  </a:lnTo>
                  <a:lnTo>
                    <a:pt x="179679" y="116422"/>
                  </a:lnTo>
                  <a:lnTo>
                    <a:pt x="188545" y="121591"/>
                  </a:lnTo>
                  <a:lnTo>
                    <a:pt x="201514" y="136694"/>
                  </a:lnTo>
                  <a:lnTo>
                    <a:pt x="206610" y="145635"/>
                  </a:lnTo>
                  <a:lnTo>
                    <a:pt x="209154" y="164928"/>
                  </a:lnTo>
                  <a:lnTo>
                    <a:pt x="208195" y="174986"/>
                  </a:lnTo>
                  <a:lnTo>
                    <a:pt x="204045" y="182861"/>
                  </a:lnTo>
                  <a:lnTo>
                    <a:pt x="162481" y="213579"/>
                  </a:lnTo>
                  <a:lnTo>
                    <a:pt x="139238" y="217742"/>
                  </a:lnTo>
                  <a:lnTo>
                    <a:pt x="91778" y="210882"/>
                  </a:lnTo>
                  <a:lnTo>
                    <a:pt x="37819" y="1845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60309" y="410611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7957" y="150267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80933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54632" y="397879"/>
              <a:ext cx="242157" cy="202246"/>
            </a:xfrm>
            <a:custGeom>
              <a:avLst/>
              <a:gdLst/>
              <a:ahLst/>
              <a:cxnLst/>
              <a:rect l="0" t="0" r="0" b="0"/>
              <a:pathLst>
                <a:path w="242157" h="202246">
                  <a:moveTo>
                    <a:pt x="0" y="44317"/>
                  </a:moveTo>
                  <a:lnTo>
                    <a:pt x="17958" y="105428"/>
                  </a:lnTo>
                  <a:lnTo>
                    <a:pt x="36302" y="163459"/>
                  </a:lnTo>
                  <a:lnTo>
                    <a:pt x="24918" y="124895"/>
                  </a:lnTo>
                  <a:lnTo>
                    <a:pt x="21819" y="74489"/>
                  </a:lnTo>
                  <a:lnTo>
                    <a:pt x="23736" y="48368"/>
                  </a:lnTo>
                  <a:lnTo>
                    <a:pt x="32386" y="25061"/>
                  </a:lnTo>
                  <a:lnTo>
                    <a:pt x="50269" y="9243"/>
                  </a:lnTo>
                  <a:lnTo>
                    <a:pt x="61588" y="3387"/>
                  </a:lnTo>
                  <a:lnTo>
                    <a:pt x="86644" y="0"/>
                  </a:lnTo>
                  <a:lnTo>
                    <a:pt x="112208" y="3564"/>
                  </a:lnTo>
                  <a:lnTo>
                    <a:pt x="145161" y="18724"/>
                  </a:lnTo>
                  <a:lnTo>
                    <a:pt x="185247" y="51663"/>
                  </a:lnTo>
                  <a:lnTo>
                    <a:pt x="212665" y="106261"/>
                  </a:lnTo>
                  <a:lnTo>
                    <a:pt x="233470" y="149360"/>
                  </a:lnTo>
                  <a:lnTo>
                    <a:pt x="242156" y="2022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1160900" y="935406"/>
            <a:ext cx="3110660" cy="452511"/>
            <a:chOff x="1160900" y="935406"/>
            <a:chExt cx="3110660" cy="452511"/>
          </a:xfrm>
        </p:grpSpPr>
        <p:sp>
          <p:nvSpPr>
            <p:cNvPr id="53" name="Freeform 52"/>
            <p:cNvSpPr/>
            <p:nvPr/>
          </p:nvSpPr>
          <p:spPr>
            <a:xfrm>
              <a:off x="1160900" y="935406"/>
              <a:ext cx="176220" cy="441141"/>
            </a:xfrm>
            <a:custGeom>
              <a:avLst/>
              <a:gdLst/>
              <a:ahLst/>
              <a:cxnLst/>
              <a:rect l="0" t="0" r="0" b="0"/>
              <a:pathLst>
                <a:path w="176220" h="441141">
                  <a:moveTo>
                    <a:pt x="123576" y="285899"/>
                  </a:moveTo>
                  <a:lnTo>
                    <a:pt x="103333" y="241937"/>
                  </a:lnTo>
                  <a:lnTo>
                    <a:pt x="94873" y="235534"/>
                  </a:lnTo>
                  <a:lnTo>
                    <a:pt x="72995" y="228420"/>
                  </a:lnTo>
                  <a:lnTo>
                    <a:pt x="62949" y="228862"/>
                  </a:lnTo>
                  <a:lnTo>
                    <a:pt x="45548" y="235593"/>
                  </a:lnTo>
                  <a:lnTo>
                    <a:pt x="22598" y="258125"/>
                  </a:lnTo>
                  <a:lnTo>
                    <a:pt x="6569" y="298207"/>
                  </a:lnTo>
                  <a:lnTo>
                    <a:pt x="0" y="341539"/>
                  </a:lnTo>
                  <a:lnTo>
                    <a:pt x="3643" y="378424"/>
                  </a:lnTo>
                  <a:lnTo>
                    <a:pt x="17720" y="411580"/>
                  </a:lnTo>
                  <a:lnTo>
                    <a:pt x="42299" y="438042"/>
                  </a:lnTo>
                  <a:lnTo>
                    <a:pt x="51844" y="441140"/>
                  </a:lnTo>
                  <a:lnTo>
                    <a:pt x="71808" y="438343"/>
                  </a:lnTo>
                  <a:lnTo>
                    <a:pt x="79705" y="433152"/>
                  </a:lnTo>
                  <a:lnTo>
                    <a:pt x="91600" y="418025"/>
                  </a:lnTo>
                  <a:lnTo>
                    <a:pt x="112534" y="366383"/>
                  </a:lnTo>
                  <a:lnTo>
                    <a:pt x="126984" y="313236"/>
                  </a:lnTo>
                  <a:lnTo>
                    <a:pt x="131995" y="266053"/>
                  </a:lnTo>
                  <a:lnTo>
                    <a:pt x="139069" y="215028"/>
                  </a:lnTo>
                  <a:lnTo>
                    <a:pt x="143534" y="153790"/>
                  </a:lnTo>
                  <a:lnTo>
                    <a:pt x="141296" y="93514"/>
                  </a:lnTo>
                  <a:lnTo>
                    <a:pt x="129936" y="36807"/>
                  </a:lnTo>
                  <a:lnTo>
                    <a:pt x="119871" y="2694"/>
                  </a:lnTo>
                  <a:lnTo>
                    <a:pt x="117597" y="0"/>
                  </a:lnTo>
                  <a:lnTo>
                    <a:pt x="116080" y="2883"/>
                  </a:lnTo>
                  <a:lnTo>
                    <a:pt x="104981" y="61546"/>
                  </a:lnTo>
                  <a:lnTo>
                    <a:pt x="106368" y="109070"/>
                  </a:lnTo>
                  <a:lnTo>
                    <a:pt x="117318" y="171941"/>
                  </a:lnTo>
                  <a:lnTo>
                    <a:pt x="127311" y="220808"/>
                  </a:lnTo>
                  <a:lnTo>
                    <a:pt x="137681" y="272332"/>
                  </a:lnTo>
                  <a:lnTo>
                    <a:pt x="158901" y="330229"/>
                  </a:lnTo>
                  <a:lnTo>
                    <a:pt x="176219" y="359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79233" y="1168663"/>
              <a:ext cx="36098" cy="136871"/>
            </a:xfrm>
            <a:custGeom>
              <a:avLst/>
              <a:gdLst/>
              <a:ahLst/>
              <a:cxnLst/>
              <a:rect l="0" t="0" r="0" b="0"/>
              <a:pathLst>
                <a:path w="36098" h="136871">
                  <a:moveTo>
                    <a:pt x="0" y="0"/>
                  </a:moveTo>
                  <a:lnTo>
                    <a:pt x="11178" y="11178"/>
                  </a:lnTo>
                  <a:lnTo>
                    <a:pt x="27511" y="52727"/>
                  </a:lnTo>
                  <a:lnTo>
                    <a:pt x="36097" y="91142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00290" y="10633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08682" y="984092"/>
              <a:ext cx="144293" cy="300385"/>
            </a:xfrm>
            <a:custGeom>
              <a:avLst/>
              <a:gdLst/>
              <a:ahLst/>
              <a:cxnLst/>
              <a:rect l="0" t="0" r="0" b="0"/>
              <a:pathLst>
                <a:path w="144293" h="300385">
                  <a:moveTo>
                    <a:pt x="39007" y="300384"/>
                  </a:moveTo>
                  <a:lnTo>
                    <a:pt x="44596" y="283617"/>
                  </a:lnTo>
                  <a:lnTo>
                    <a:pt x="42482" y="250832"/>
                  </a:lnTo>
                  <a:lnTo>
                    <a:pt x="28012" y="195506"/>
                  </a:lnTo>
                  <a:lnTo>
                    <a:pt x="10869" y="141341"/>
                  </a:lnTo>
                  <a:lnTo>
                    <a:pt x="0" y="88901"/>
                  </a:lnTo>
                  <a:lnTo>
                    <a:pt x="933" y="50549"/>
                  </a:lnTo>
                  <a:lnTo>
                    <a:pt x="6877" y="29079"/>
                  </a:lnTo>
                  <a:lnTo>
                    <a:pt x="17318" y="11738"/>
                  </a:lnTo>
                  <a:lnTo>
                    <a:pt x="25717" y="6178"/>
                  </a:lnTo>
                  <a:lnTo>
                    <a:pt x="47528" y="0"/>
                  </a:lnTo>
                  <a:lnTo>
                    <a:pt x="86115" y="2111"/>
                  </a:lnTo>
                  <a:lnTo>
                    <a:pt x="144292" y="26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73989" y="115813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00951" y="994903"/>
              <a:ext cx="131008" cy="289574"/>
            </a:xfrm>
            <a:custGeom>
              <a:avLst/>
              <a:gdLst/>
              <a:ahLst/>
              <a:cxnLst/>
              <a:rect l="0" t="0" r="0" b="0"/>
              <a:pathLst>
                <a:path w="131008" h="289574">
                  <a:moveTo>
                    <a:pt x="57308" y="289573"/>
                  </a:moveTo>
                  <a:lnTo>
                    <a:pt x="54968" y="255951"/>
                  </a:lnTo>
                  <a:lnTo>
                    <a:pt x="37521" y="204250"/>
                  </a:lnTo>
                  <a:lnTo>
                    <a:pt x="22464" y="148977"/>
                  </a:lnTo>
                  <a:lnTo>
                    <a:pt x="4698" y="90428"/>
                  </a:lnTo>
                  <a:lnTo>
                    <a:pt x="0" y="67703"/>
                  </a:lnTo>
                  <a:lnTo>
                    <a:pt x="1812" y="42006"/>
                  </a:lnTo>
                  <a:lnTo>
                    <a:pt x="9636" y="21226"/>
                  </a:lnTo>
                  <a:lnTo>
                    <a:pt x="14998" y="12409"/>
                  </a:lnTo>
                  <a:lnTo>
                    <a:pt x="23252" y="6531"/>
                  </a:lnTo>
                  <a:lnTo>
                    <a:pt x="44901" y="0"/>
                  </a:lnTo>
                  <a:lnTo>
                    <a:pt x="77808" y="1913"/>
                  </a:lnTo>
                  <a:lnTo>
                    <a:pt x="131007" y="15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63502" y="1158134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2487" y="1089400"/>
              <a:ext cx="163619" cy="174020"/>
            </a:xfrm>
            <a:custGeom>
              <a:avLst/>
              <a:gdLst/>
              <a:ahLst/>
              <a:cxnLst/>
              <a:rect l="0" t="0" r="0" b="0"/>
              <a:pathLst>
                <a:path w="163619" h="174020">
                  <a:moveTo>
                    <a:pt x="0" y="100320"/>
                  </a:moveTo>
                  <a:lnTo>
                    <a:pt x="16767" y="94731"/>
                  </a:lnTo>
                  <a:lnTo>
                    <a:pt x="68346" y="96833"/>
                  </a:lnTo>
                  <a:lnTo>
                    <a:pt x="125637" y="85360"/>
                  </a:lnTo>
                  <a:lnTo>
                    <a:pt x="152129" y="69891"/>
                  </a:lnTo>
                  <a:lnTo>
                    <a:pt x="157571" y="61317"/>
                  </a:lnTo>
                  <a:lnTo>
                    <a:pt x="163618" y="39311"/>
                  </a:lnTo>
                  <a:lnTo>
                    <a:pt x="162891" y="29232"/>
                  </a:lnTo>
                  <a:lnTo>
                    <a:pt x="155844" y="11793"/>
                  </a:lnTo>
                  <a:lnTo>
                    <a:pt x="148350" y="6207"/>
                  </a:lnTo>
                  <a:lnTo>
                    <a:pt x="127544" y="0"/>
                  </a:lnTo>
                  <a:lnTo>
                    <a:pt x="117785" y="685"/>
                  </a:lnTo>
                  <a:lnTo>
                    <a:pt x="100702" y="7684"/>
                  </a:lnTo>
                  <a:lnTo>
                    <a:pt x="77930" y="24779"/>
                  </a:lnTo>
                  <a:lnTo>
                    <a:pt x="56365" y="50251"/>
                  </a:lnTo>
                  <a:lnTo>
                    <a:pt x="48448" y="72998"/>
                  </a:lnTo>
                  <a:lnTo>
                    <a:pt x="46099" y="97535"/>
                  </a:lnTo>
                  <a:lnTo>
                    <a:pt x="48954" y="120139"/>
                  </a:lnTo>
                  <a:lnTo>
                    <a:pt x="57242" y="138764"/>
                  </a:lnTo>
                  <a:lnTo>
                    <a:pt x="62728" y="147006"/>
                  </a:lnTo>
                  <a:lnTo>
                    <a:pt x="78182" y="159284"/>
                  </a:lnTo>
                  <a:lnTo>
                    <a:pt x="97918" y="167470"/>
                  </a:lnTo>
                  <a:lnTo>
                    <a:pt x="157927" y="1740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69423" y="1084435"/>
              <a:ext cx="36615" cy="165290"/>
            </a:xfrm>
            <a:custGeom>
              <a:avLst/>
              <a:gdLst/>
              <a:ahLst/>
              <a:cxnLst/>
              <a:rect l="0" t="0" r="0" b="0"/>
              <a:pathLst>
                <a:path w="36615" h="165290">
                  <a:moveTo>
                    <a:pt x="4691" y="84228"/>
                  </a:moveTo>
                  <a:lnTo>
                    <a:pt x="23819" y="144168"/>
                  </a:lnTo>
                  <a:lnTo>
                    <a:pt x="36614" y="165289"/>
                  </a:lnTo>
                  <a:lnTo>
                    <a:pt x="35332" y="165175"/>
                  </a:lnTo>
                  <a:lnTo>
                    <a:pt x="32137" y="162759"/>
                  </a:lnTo>
                  <a:lnTo>
                    <a:pt x="11654" y="105324"/>
                  </a:lnTo>
                  <a:lnTo>
                    <a:pt x="0" y="63178"/>
                  </a:lnTo>
                  <a:lnTo>
                    <a:pt x="1826" y="42117"/>
                  </a:lnTo>
                  <a:lnTo>
                    <a:pt x="9657" y="24178"/>
                  </a:lnTo>
                  <a:lnTo>
                    <a:pt x="19766" y="10746"/>
                  </a:lnTo>
                  <a:lnTo>
                    <a:pt x="3627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89343" y="1088992"/>
              <a:ext cx="127444" cy="163900"/>
            </a:xfrm>
            <a:custGeom>
              <a:avLst/>
              <a:gdLst/>
              <a:ahLst/>
              <a:cxnLst/>
              <a:rect l="0" t="0" r="0" b="0"/>
              <a:pathLst>
                <a:path w="127444" h="163900">
                  <a:moveTo>
                    <a:pt x="21641" y="79671"/>
                  </a:moveTo>
                  <a:lnTo>
                    <a:pt x="59119" y="88004"/>
                  </a:lnTo>
                  <a:lnTo>
                    <a:pt x="71193" y="88736"/>
                  </a:lnTo>
                  <a:lnTo>
                    <a:pt x="90847" y="83310"/>
                  </a:lnTo>
                  <a:lnTo>
                    <a:pt x="122529" y="60762"/>
                  </a:lnTo>
                  <a:lnTo>
                    <a:pt x="126334" y="53027"/>
                  </a:lnTo>
                  <a:lnTo>
                    <a:pt x="127443" y="35074"/>
                  </a:lnTo>
                  <a:lnTo>
                    <a:pt x="120917" y="18516"/>
                  </a:lnTo>
                  <a:lnTo>
                    <a:pt x="115901" y="10825"/>
                  </a:lnTo>
                  <a:lnTo>
                    <a:pt x="107878" y="5697"/>
                  </a:lnTo>
                  <a:lnTo>
                    <a:pt x="86485" y="0"/>
                  </a:lnTo>
                  <a:lnTo>
                    <a:pt x="64498" y="3707"/>
                  </a:lnTo>
                  <a:lnTo>
                    <a:pt x="35509" y="18949"/>
                  </a:lnTo>
                  <a:lnTo>
                    <a:pt x="12102" y="41402"/>
                  </a:lnTo>
                  <a:lnTo>
                    <a:pt x="4753" y="50649"/>
                  </a:lnTo>
                  <a:lnTo>
                    <a:pt x="1024" y="60323"/>
                  </a:lnTo>
                  <a:lnTo>
                    <a:pt x="0" y="80430"/>
                  </a:lnTo>
                  <a:lnTo>
                    <a:pt x="6000" y="111481"/>
                  </a:lnTo>
                  <a:lnTo>
                    <a:pt x="20776" y="137319"/>
                  </a:lnTo>
                  <a:lnTo>
                    <a:pt x="36464" y="149356"/>
                  </a:lnTo>
                  <a:lnTo>
                    <a:pt x="56305" y="157435"/>
                  </a:lnTo>
                  <a:lnTo>
                    <a:pt x="105869" y="1638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81789" y="1125992"/>
              <a:ext cx="176637" cy="179542"/>
            </a:xfrm>
            <a:custGeom>
              <a:avLst/>
              <a:gdLst/>
              <a:ahLst/>
              <a:cxnLst/>
              <a:rect l="0" t="0" r="0" b="0"/>
              <a:pathLst>
                <a:path w="176637" h="179542">
                  <a:moveTo>
                    <a:pt x="8180" y="63728"/>
                  </a:moveTo>
                  <a:lnTo>
                    <a:pt x="8180" y="122345"/>
                  </a:lnTo>
                  <a:lnTo>
                    <a:pt x="14245" y="161094"/>
                  </a:lnTo>
                  <a:lnTo>
                    <a:pt x="13393" y="160224"/>
                  </a:lnTo>
                  <a:lnTo>
                    <a:pt x="3620" y="128022"/>
                  </a:lnTo>
                  <a:lnTo>
                    <a:pt x="0" y="77771"/>
                  </a:lnTo>
                  <a:lnTo>
                    <a:pt x="3764" y="54761"/>
                  </a:lnTo>
                  <a:lnTo>
                    <a:pt x="12456" y="35956"/>
                  </a:lnTo>
                  <a:lnTo>
                    <a:pt x="37100" y="4820"/>
                  </a:lnTo>
                  <a:lnTo>
                    <a:pt x="45008" y="1059"/>
                  </a:lnTo>
                  <a:lnTo>
                    <a:pt x="63152" y="0"/>
                  </a:lnTo>
                  <a:lnTo>
                    <a:pt x="93098" y="11570"/>
                  </a:lnTo>
                  <a:lnTo>
                    <a:pt x="118608" y="29816"/>
                  </a:lnTo>
                  <a:lnTo>
                    <a:pt x="153368" y="85505"/>
                  </a:lnTo>
                  <a:lnTo>
                    <a:pt x="167922" y="116584"/>
                  </a:lnTo>
                  <a:lnTo>
                    <a:pt x="176636" y="1795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64360" y="968621"/>
              <a:ext cx="20407" cy="315856"/>
            </a:xfrm>
            <a:custGeom>
              <a:avLst/>
              <a:gdLst/>
              <a:ahLst/>
              <a:cxnLst/>
              <a:rect l="0" t="0" r="0" b="0"/>
              <a:pathLst>
                <a:path w="20407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927" y="205607"/>
                  </a:lnTo>
                  <a:lnTo>
                    <a:pt x="12810" y="267908"/>
                  </a:lnTo>
                  <a:lnTo>
                    <a:pt x="2040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11067" y="1073906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4590" y="17959"/>
                  </a:lnTo>
                  <a:lnTo>
                    <a:pt x="26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295005" y="1327025"/>
              <a:ext cx="1379234" cy="31152"/>
            </a:xfrm>
            <a:custGeom>
              <a:avLst/>
              <a:gdLst/>
              <a:ahLst/>
              <a:cxnLst/>
              <a:rect l="0" t="0" r="0" b="0"/>
              <a:pathLst>
                <a:path w="1379234" h="31152">
                  <a:moveTo>
                    <a:pt x="1379233" y="31151"/>
                  </a:moveTo>
                  <a:lnTo>
                    <a:pt x="1341755" y="22817"/>
                  </a:lnTo>
                  <a:lnTo>
                    <a:pt x="1290332" y="15467"/>
                  </a:lnTo>
                  <a:lnTo>
                    <a:pt x="1243448" y="11686"/>
                  </a:lnTo>
                  <a:lnTo>
                    <a:pt x="1192511" y="10565"/>
                  </a:lnTo>
                  <a:lnTo>
                    <a:pt x="1131303" y="10187"/>
                  </a:lnTo>
                  <a:lnTo>
                    <a:pt x="1074152" y="6993"/>
                  </a:lnTo>
                  <a:lnTo>
                    <a:pt x="1012214" y="1032"/>
                  </a:lnTo>
                  <a:lnTo>
                    <a:pt x="961001" y="0"/>
                  </a:lnTo>
                  <a:lnTo>
                    <a:pt x="903192" y="5283"/>
                  </a:lnTo>
                  <a:lnTo>
                    <a:pt x="852789" y="8668"/>
                  </a:lnTo>
                  <a:lnTo>
                    <a:pt x="801072" y="3746"/>
                  </a:lnTo>
                  <a:lnTo>
                    <a:pt x="743889" y="8493"/>
                  </a:lnTo>
                  <a:lnTo>
                    <a:pt x="693804" y="9620"/>
                  </a:lnTo>
                  <a:lnTo>
                    <a:pt x="638800" y="9953"/>
                  </a:lnTo>
                  <a:lnTo>
                    <a:pt x="581168" y="10052"/>
                  </a:lnTo>
                  <a:lnTo>
                    <a:pt x="527047" y="10081"/>
                  </a:lnTo>
                  <a:lnTo>
                    <a:pt x="473967" y="10090"/>
                  </a:lnTo>
                  <a:lnTo>
                    <a:pt x="414807" y="15682"/>
                  </a:lnTo>
                  <a:lnTo>
                    <a:pt x="358581" y="19646"/>
                  </a:lnTo>
                  <a:lnTo>
                    <a:pt x="304728" y="20333"/>
                  </a:lnTo>
                  <a:lnTo>
                    <a:pt x="243423" y="20565"/>
                  </a:lnTo>
                  <a:lnTo>
                    <a:pt x="186254" y="20611"/>
                  </a:lnTo>
                  <a:lnTo>
                    <a:pt x="129901" y="20620"/>
                  </a:lnTo>
                  <a:lnTo>
                    <a:pt x="70589" y="20622"/>
                  </a:lnTo>
                  <a:lnTo>
                    <a:pt x="29494" y="23742"/>
                  </a:lnTo>
                  <a:lnTo>
                    <a:pt x="0" y="311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38793" y="1137077"/>
              <a:ext cx="201568" cy="212730"/>
            </a:xfrm>
            <a:custGeom>
              <a:avLst/>
              <a:gdLst/>
              <a:ahLst/>
              <a:cxnLst/>
              <a:rect l="0" t="0" r="0" b="0"/>
              <a:pathLst>
                <a:path w="201568" h="212730">
                  <a:moveTo>
                    <a:pt x="19756" y="0"/>
                  </a:moveTo>
                  <a:lnTo>
                    <a:pt x="5285" y="34792"/>
                  </a:lnTo>
                  <a:lnTo>
                    <a:pt x="0" y="93657"/>
                  </a:lnTo>
                  <a:lnTo>
                    <a:pt x="4545" y="150691"/>
                  </a:lnTo>
                  <a:lnTo>
                    <a:pt x="19018" y="187369"/>
                  </a:lnTo>
                  <a:lnTo>
                    <a:pt x="37755" y="203378"/>
                  </a:lnTo>
                  <a:lnTo>
                    <a:pt x="49303" y="209285"/>
                  </a:lnTo>
                  <a:lnTo>
                    <a:pt x="74612" y="212729"/>
                  </a:lnTo>
                  <a:lnTo>
                    <a:pt x="100288" y="209190"/>
                  </a:lnTo>
                  <a:lnTo>
                    <a:pt x="133304" y="194043"/>
                  </a:lnTo>
                  <a:lnTo>
                    <a:pt x="150550" y="181388"/>
                  </a:lnTo>
                  <a:lnTo>
                    <a:pt x="173414" y="149931"/>
                  </a:lnTo>
                  <a:lnTo>
                    <a:pt x="197716" y="95090"/>
                  </a:lnTo>
                  <a:lnTo>
                    <a:pt x="201567" y="84450"/>
                  </a:lnTo>
                  <a:lnTo>
                    <a:pt x="199921" y="26401"/>
                  </a:lnTo>
                  <a:lnTo>
                    <a:pt x="1987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00704" y="1142044"/>
              <a:ext cx="189514" cy="176647"/>
            </a:xfrm>
            <a:custGeom>
              <a:avLst/>
              <a:gdLst/>
              <a:ahLst/>
              <a:cxnLst/>
              <a:rect l="0" t="0" r="0" b="0"/>
              <a:pathLst>
                <a:path w="189514" h="176647">
                  <a:moveTo>
                    <a:pt x="0" y="37147"/>
                  </a:moveTo>
                  <a:lnTo>
                    <a:pt x="3120" y="79839"/>
                  </a:lnTo>
                  <a:lnTo>
                    <a:pt x="17959" y="140385"/>
                  </a:lnTo>
                  <a:lnTo>
                    <a:pt x="24749" y="167649"/>
                  </a:lnTo>
                  <a:lnTo>
                    <a:pt x="24688" y="174451"/>
                  </a:lnTo>
                  <a:lnTo>
                    <a:pt x="22308" y="176646"/>
                  </a:lnTo>
                  <a:lnTo>
                    <a:pt x="18382" y="175770"/>
                  </a:lnTo>
                  <a:lnTo>
                    <a:pt x="10900" y="165438"/>
                  </a:lnTo>
                  <a:lnTo>
                    <a:pt x="7267" y="157769"/>
                  </a:lnTo>
                  <a:lnTo>
                    <a:pt x="1436" y="104604"/>
                  </a:lnTo>
                  <a:lnTo>
                    <a:pt x="3403" y="50949"/>
                  </a:lnTo>
                  <a:lnTo>
                    <a:pt x="5779" y="39329"/>
                  </a:lnTo>
                  <a:lnTo>
                    <a:pt x="17776" y="20180"/>
                  </a:lnTo>
                  <a:lnTo>
                    <a:pt x="25889" y="11797"/>
                  </a:lnTo>
                  <a:lnTo>
                    <a:pt x="47381" y="2484"/>
                  </a:lnTo>
                  <a:lnTo>
                    <a:pt x="59664" y="0"/>
                  </a:lnTo>
                  <a:lnTo>
                    <a:pt x="82669" y="3480"/>
                  </a:lnTo>
                  <a:lnTo>
                    <a:pt x="126034" y="24778"/>
                  </a:lnTo>
                  <a:lnTo>
                    <a:pt x="152247" y="44661"/>
                  </a:lnTo>
                  <a:lnTo>
                    <a:pt x="169243" y="70959"/>
                  </a:lnTo>
                  <a:lnTo>
                    <a:pt x="184296" y="119692"/>
                  </a:lnTo>
                  <a:lnTo>
                    <a:pt x="189513" y="1740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00441" y="118972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62092"/>
                  </a:lnTo>
                  <a:lnTo>
                    <a:pt x="2114" y="94437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95502" y="1073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74544" y="1031792"/>
              <a:ext cx="10472" cy="284271"/>
            </a:xfrm>
            <a:custGeom>
              <a:avLst/>
              <a:gdLst/>
              <a:ahLst/>
              <a:cxnLst/>
              <a:rect l="0" t="0" r="0" b="0"/>
              <a:pathLst>
                <a:path w="10472" h="284271">
                  <a:moveTo>
                    <a:pt x="10471" y="0"/>
                  </a:moveTo>
                  <a:lnTo>
                    <a:pt x="1406" y="58617"/>
                  </a:lnTo>
                  <a:lnTo>
                    <a:pt x="232" y="112791"/>
                  </a:lnTo>
                  <a:lnTo>
                    <a:pt x="0" y="168552"/>
                  </a:lnTo>
                  <a:lnTo>
                    <a:pt x="5543" y="224627"/>
                  </a:lnTo>
                  <a:lnTo>
                    <a:pt x="4608" y="273989"/>
                  </a:lnTo>
                  <a:lnTo>
                    <a:pt x="10471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90259" y="112654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5109" y="17958"/>
                  </a:lnTo>
                  <a:lnTo>
                    <a:pt x="61893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21656" y="1138541"/>
              <a:ext cx="249904" cy="249376"/>
            </a:xfrm>
            <a:custGeom>
              <a:avLst/>
              <a:gdLst/>
              <a:ahLst/>
              <a:cxnLst/>
              <a:rect l="0" t="0" r="0" b="0"/>
              <a:pathLst>
                <a:path w="249904" h="249376">
                  <a:moveTo>
                    <a:pt x="147629" y="9065"/>
                  </a:moveTo>
                  <a:lnTo>
                    <a:pt x="120072" y="1829"/>
                  </a:lnTo>
                  <a:lnTo>
                    <a:pt x="92488" y="0"/>
                  </a:lnTo>
                  <a:lnTo>
                    <a:pt x="70089" y="5426"/>
                  </a:lnTo>
                  <a:lnTo>
                    <a:pt x="13541" y="41255"/>
                  </a:lnTo>
                  <a:lnTo>
                    <a:pt x="5594" y="48073"/>
                  </a:lnTo>
                  <a:lnTo>
                    <a:pt x="1467" y="56127"/>
                  </a:lnTo>
                  <a:lnTo>
                    <a:pt x="0" y="74435"/>
                  </a:lnTo>
                  <a:lnTo>
                    <a:pt x="3586" y="81891"/>
                  </a:lnTo>
                  <a:lnTo>
                    <a:pt x="16929" y="93294"/>
                  </a:lnTo>
                  <a:lnTo>
                    <a:pt x="49761" y="100702"/>
                  </a:lnTo>
                  <a:lnTo>
                    <a:pt x="101607" y="102035"/>
                  </a:lnTo>
                  <a:lnTo>
                    <a:pt x="135942" y="97573"/>
                  </a:lnTo>
                  <a:lnTo>
                    <a:pt x="195180" y="108357"/>
                  </a:lnTo>
                  <a:lnTo>
                    <a:pt x="224759" y="123752"/>
                  </a:lnTo>
                  <a:lnTo>
                    <a:pt x="237671" y="139586"/>
                  </a:lnTo>
                  <a:lnTo>
                    <a:pt x="246139" y="159491"/>
                  </a:lnTo>
                  <a:lnTo>
                    <a:pt x="249903" y="183935"/>
                  </a:lnTo>
                  <a:lnTo>
                    <a:pt x="245337" y="207278"/>
                  </a:lnTo>
                  <a:lnTo>
                    <a:pt x="240843" y="218416"/>
                  </a:lnTo>
                  <a:lnTo>
                    <a:pt x="226492" y="233911"/>
                  </a:lnTo>
                  <a:lnTo>
                    <a:pt x="217752" y="239681"/>
                  </a:lnTo>
                  <a:lnTo>
                    <a:pt x="183094" y="247801"/>
                  </a:lnTo>
                  <a:lnTo>
                    <a:pt x="131801" y="249375"/>
                  </a:lnTo>
                  <a:lnTo>
                    <a:pt x="94986" y="2406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289861" y="1694555"/>
            <a:ext cx="6736388" cy="668968"/>
            <a:chOff x="1289861" y="1694555"/>
            <a:chExt cx="6736388" cy="668968"/>
          </a:xfrm>
        </p:grpSpPr>
        <p:sp>
          <p:nvSpPr>
            <p:cNvPr id="75" name="Freeform 74"/>
            <p:cNvSpPr/>
            <p:nvPr/>
          </p:nvSpPr>
          <p:spPr>
            <a:xfrm>
              <a:off x="1289861" y="1747730"/>
              <a:ext cx="247300" cy="362680"/>
            </a:xfrm>
            <a:custGeom>
              <a:avLst/>
              <a:gdLst/>
              <a:ahLst/>
              <a:cxnLst/>
              <a:rect l="0" t="0" r="0" b="0"/>
              <a:pathLst>
                <a:path w="247300" h="362680">
                  <a:moveTo>
                    <a:pt x="36729" y="0"/>
                  </a:moveTo>
                  <a:lnTo>
                    <a:pt x="27664" y="58617"/>
                  </a:lnTo>
                  <a:lnTo>
                    <a:pt x="25320" y="120027"/>
                  </a:lnTo>
                  <a:lnTo>
                    <a:pt x="17924" y="181550"/>
                  </a:lnTo>
                  <a:lnTo>
                    <a:pt x="16117" y="244092"/>
                  </a:lnTo>
                  <a:lnTo>
                    <a:pt x="7398" y="307315"/>
                  </a:lnTo>
                  <a:lnTo>
                    <a:pt x="0" y="356282"/>
                  </a:lnTo>
                  <a:lnTo>
                    <a:pt x="1714" y="361524"/>
                  </a:lnTo>
                  <a:lnTo>
                    <a:pt x="6367" y="362679"/>
                  </a:lnTo>
                  <a:lnTo>
                    <a:pt x="57211" y="350184"/>
                  </a:lnTo>
                  <a:lnTo>
                    <a:pt x="114128" y="339880"/>
                  </a:lnTo>
                  <a:lnTo>
                    <a:pt x="175760" y="337498"/>
                  </a:lnTo>
                  <a:lnTo>
                    <a:pt x="229430" y="328656"/>
                  </a:lnTo>
                  <a:lnTo>
                    <a:pt x="2472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26590" y="1895129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10529"/>
                  </a:moveTo>
                  <a:lnTo>
                    <a:pt x="141160" y="16118"/>
                  </a:lnTo>
                  <a:lnTo>
                    <a:pt x="82482" y="12073"/>
                  </a:lnTo>
                  <a:lnTo>
                    <a:pt x="24553" y="34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47647" y="171614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19"/>
                  </a:lnTo>
                  <a:lnTo>
                    <a:pt x="76917" y="10722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21388" y="1937243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157928" y="0"/>
                  </a:moveTo>
                  <a:lnTo>
                    <a:pt x="94594" y="63333"/>
                  </a:lnTo>
                  <a:lnTo>
                    <a:pt x="45614" y="121379"/>
                  </a:lnTo>
                  <a:lnTo>
                    <a:pt x="18716" y="14828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642445" y="1947772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16811" y="19150"/>
                  </a:lnTo>
                  <a:lnTo>
                    <a:pt x="49498" y="73217"/>
                  </a:lnTo>
                  <a:lnTo>
                    <a:pt x="99060" y="130338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05658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26715" y="2010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00497" y="169508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5" y="48930"/>
                  </a:lnTo>
                  <a:lnTo>
                    <a:pt x="433" y="108061"/>
                  </a:lnTo>
                  <a:lnTo>
                    <a:pt x="86" y="164801"/>
                  </a:lnTo>
                  <a:lnTo>
                    <a:pt x="17" y="224189"/>
                  </a:lnTo>
                  <a:lnTo>
                    <a:pt x="3" y="28631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37367" y="1710229"/>
              <a:ext cx="231628" cy="313922"/>
            </a:xfrm>
            <a:custGeom>
              <a:avLst/>
              <a:gdLst/>
              <a:ahLst/>
              <a:cxnLst/>
              <a:rect l="0" t="0" r="0" b="0"/>
              <a:pathLst>
                <a:path w="231628" h="313922">
                  <a:moveTo>
                    <a:pt x="0" y="79615"/>
                  </a:moveTo>
                  <a:lnTo>
                    <a:pt x="14655" y="35652"/>
                  </a:lnTo>
                  <a:lnTo>
                    <a:pt x="27571" y="18742"/>
                  </a:lnTo>
                  <a:lnTo>
                    <a:pt x="35928" y="10957"/>
                  </a:lnTo>
                  <a:lnTo>
                    <a:pt x="57692" y="2307"/>
                  </a:lnTo>
                  <a:lnTo>
                    <a:pt x="70047" y="0"/>
                  </a:lnTo>
                  <a:lnTo>
                    <a:pt x="93133" y="3677"/>
                  </a:lnTo>
                  <a:lnTo>
                    <a:pt x="113923" y="14279"/>
                  </a:lnTo>
                  <a:lnTo>
                    <a:pt x="130961" y="30690"/>
                  </a:lnTo>
                  <a:lnTo>
                    <a:pt x="148118" y="59660"/>
                  </a:lnTo>
                  <a:lnTo>
                    <a:pt x="155021" y="101648"/>
                  </a:lnTo>
                  <a:lnTo>
                    <a:pt x="150118" y="152598"/>
                  </a:lnTo>
                  <a:lnTo>
                    <a:pt x="142168" y="214774"/>
                  </a:lnTo>
                  <a:lnTo>
                    <a:pt x="117782" y="268903"/>
                  </a:lnTo>
                  <a:lnTo>
                    <a:pt x="113617" y="279506"/>
                  </a:lnTo>
                  <a:lnTo>
                    <a:pt x="99629" y="294408"/>
                  </a:lnTo>
                  <a:lnTo>
                    <a:pt x="62054" y="313506"/>
                  </a:lnTo>
                  <a:lnTo>
                    <a:pt x="51898" y="313921"/>
                  </a:lnTo>
                  <a:lnTo>
                    <a:pt x="31255" y="308143"/>
                  </a:lnTo>
                  <a:lnTo>
                    <a:pt x="16621" y="294657"/>
                  </a:lnTo>
                  <a:lnTo>
                    <a:pt x="11081" y="286147"/>
                  </a:lnTo>
                  <a:lnTo>
                    <a:pt x="8045" y="267334"/>
                  </a:lnTo>
                  <a:lnTo>
                    <a:pt x="8873" y="257403"/>
                  </a:lnTo>
                  <a:lnTo>
                    <a:pt x="19152" y="240131"/>
                  </a:lnTo>
                  <a:lnTo>
                    <a:pt x="26806" y="232249"/>
                  </a:lnTo>
                  <a:lnTo>
                    <a:pt x="47789" y="223492"/>
                  </a:lnTo>
                  <a:lnTo>
                    <a:pt x="59935" y="221156"/>
                  </a:lnTo>
                  <a:lnTo>
                    <a:pt x="82790" y="224800"/>
                  </a:lnTo>
                  <a:lnTo>
                    <a:pt x="112268" y="240006"/>
                  </a:lnTo>
                  <a:lnTo>
                    <a:pt x="172997" y="292621"/>
                  </a:lnTo>
                  <a:lnTo>
                    <a:pt x="200218" y="305205"/>
                  </a:lnTo>
                  <a:lnTo>
                    <a:pt x="231627" y="311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97322" y="1916186"/>
              <a:ext cx="155397" cy="133222"/>
            </a:xfrm>
            <a:custGeom>
              <a:avLst/>
              <a:gdLst/>
              <a:ahLst/>
              <a:cxnLst/>
              <a:rect l="0" t="0" r="0" b="0"/>
              <a:pathLst>
                <a:path w="155397" h="133222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32505" y="17981"/>
                  </a:lnTo>
                  <a:lnTo>
                    <a:pt x="11823" y="44322"/>
                  </a:lnTo>
                  <a:lnTo>
                    <a:pt x="2018" y="64152"/>
                  </a:lnTo>
                  <a:lnTo>
                    <a:pt x="0" y="87784"/>
                  </a:lnTo>
                  <a:lnTo>
                    <a:pt x="1100" y="100637"/>
                  </a:lnTo>
                  <a:lnTo>
                    <a:pt x="5342" y="110375"/>
                  </a:lnTo>
                  <a:lnTo>
                    <a:pt x="19415" y="124315"/>
                  </a:lnTo>
                  <a:lnTo>
                    <a:pt x="40488" y="131290"/>
                  </a:lnTo>
                  <a:lnTo>
                    <a:pt x="64281" y="133221"/>
                  </a:lnTo>
                  <a:lnTo>
                    <a:pt x="86554" y="130179"/>
                  </a:lnTo>
                  <a:lnTo>
                    <a:pt x="105032" y="121808"/>
                  </a:lnTo>
                  <a:lnTo>
                    <a:pt x="141548" y="97370"/>
                  </a:lnTo>
                  <a:lnTo>
                    <a:pt x="148107" y="88310"/>
                  </a:lnTo>
                  <a:lnTo>
                    <a:pt x="155396" y="65765"/>
                  </a:lnTo>
                  <a:lnTo>
                    <a:pt x="155000" y="55542"/>
                  </a:lnTo>
                  <a:lnTo>
                    <a:pt x="148321" y="37943"/>
                  </a:lnTo>
                  <a:lnTo>
                    <a:pt x="1191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11191" y="1910409"/>
              <a:ext cx="200042" cy="171853"/>
            </a:xfrm>
            <a:custGeom>
              <a:avLst/>
              <a:gdLst/>
              <a:ahLst/>
              <a:cxnLst/>
              <a:rect l="0" t="0" r="0" b="0"/>
              <a:pathLst>
                <a:path w="200042" h="171853">
                  <a:moveTo>
                    <a:pt x="0" y="16306"/>
                  </a:moveTo>
                  <a:lnTo>
                    <a:pt x="42692" y="13186"/>
                  </a:lnTo>
                  <a:lnTo>
                    <a:pt x="102068" y="5583"/>
                  </a:lnTo>
                  <a:lnTo>
                    <a:pt x="135917" y="0"/>
                  </a:lnTo>
                  <a:lnTo>
                    <a:pt x="157504" y="2430"/>
                  </a:lnTo>
                  <a:lnTo>
                    <a:pt x="161155" y="5885"/>
                  </a:lnTo>
                  <a:lnTo>
                    <a:pt x="160079" y="10528"/>
                  </a:lnTo>
                  <a:lnTo>
                    <a:pt x="110807" y="62115"/>
                  </a:lnTo>
                  <a:lnTo>
                    <a:pt x="50154" y="107953"/>
                  </a:lnTo>
                  <a:lnTo>
                    <a:pt x="23440" y="123789"/>
                  </a:lnTo>
                  <a:lnTo>
                    <a:pt x="15626" y="130075"/>
                  </a:lnTo>
                  <a:lnTo>
                    <a:pt x="13927" y="136606"/>
                  </a:lnTo>
                  <a:lnTo>
                    <a:pt x="16304" y="143299"/>
                  </a:lnTo>
                  <a:lnTo>
                    <a:pt x="21398" y="150101"/>
                  </a:lnTo>
                  <a:lnTo>
                    <a:pt x="42656" y="157658"/>
                  </a:lnTo>
                  <a:lnTo>
                    <a:pt x="105140" y="170144"/>
                  </a:lnTo>
                  <a:lnTo>
                    <a:pt x="143717" y="171852"/>
                  </a:lnTo>
                  <a:lnTo>
                    <a:pt x="200041" y="163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77492" y="1903689"/>
              <a:ext cx="177997" cy="207600"/>
            </a:xfrm>
            <a:custGeom>
              <a:avLst/>
              <a:gdLst/>
              <a:ahLst/>
              <a:cxnLst/>
              <a:rect l="0" t="0" r="0" b="0"/>
              <a:pathLst>
                <a:path w="177997" h="207600">
                  <a:moveTo>
                    <a:pt x="107523" y="33554"/>
                  </a:moveTo>
                  <a:lnTo>
                    <a:pt x="101934" y="16786"/>
                  </a:lnTo>
                  <a:lnTo>
                    <a:pt x="89831" y="5435"/>
                  </a:lnTo>
                  <a:lnTo>
                    <a:pt x="81691" y="770"/>
                  </a:lnTo>
                  <a:lnTo>
                    <a:pt x="73924" y="0"/>
                  </a:lnTo>
                  <a:lnTo>
                    <a:pt x="59055" y="5383"/>
                  </a:lnTo>
                  <a:lnTo>
                    <a:pt x="37530" y="27157"/>
                  </a:lnTo>
                  <a:lnTo>
                    <a:pt x="10466" y="67126"/>
                  </a:lnTo>
                  <a:lnTo>
                    <a:pt x="826" y="92149"/>
                  </a:lnTo>
                  <a:lnTo>
                    <a:pt x="0" y="132544"/>
                  </a:lnTo>
                  <a:lnTo>
                    <a:pt x="7164" y="168559"/>
                  </a:lnTo>
                  <a:lnTo>
                    <a:pt x="22285" y="195868"/>
                  </a:lnTo>
                  <a:lnTo>
                    <a:pt x="30811" y="201425"/>
                  </a:lnTo>
                  <a:lnTo>
                    <a:pt x="52762" y="207599"/>
                  </a:lnTo>
                  <a:lnTo>
                    <a:pt x="91428" y="205486"/>
                  </a:lnTo>
                  <a:lnTo>
                    <a:pt x="112458" y="197316"/>
                  </a:lnTo>
                  <a:lnTo>
                    <a:pt x="150612" y="167418"/>
                  </a:lnTo>
                  <a:lnTo>
                    <a:pt x="170333" y="137948"/>
                  </a:lnTo>
                  <a:lnTo>
                    <a:pt x="177996" y="101401"/>
                  </a:lnTo>
                  <a:lnTo>
                    <a:pt x="173550" y="77746"/>
                  </a:lnTo>
                  <a:lnTo>
                    <a:pt x="169088" y="66525"/>
                  </a:lnTo>
                  <a:lnTo>
                    <a:pt x="162605" y="59044"/>
                  </a:lnTo>
                  <a:lnTo>
                    <a:pt x="128580" y="44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02895" y="1762148"/>
              <a:ext cx="103220" cy="364609"/>
            </a:xfrm>
            <a:custGeom>
              <a:avLst/>
              <a:gdLst/>
              <a:ahLst/>
              <a:cxnLst/>
              <a:rect l="0" t="0" r="0" b="0"/>
              <a:pathLst>
                <a:path w="103220" h="364609">
                  <a:moveTo>
                    <a:pt x="50576" y="364608"/>
                  </a:moveTo>
                  <a:lnTo>
                    <a:pt x="44987" y="305991"/>
                  </a:lnTo>
                  <a:lnTo>
                    <a:pt x="39853" y="252987"/>
                  </a:lnTo>
                  <a:lnTo>
                    <a:pt x="25522" y="191115"/>
                  </a:lnTo>
                  <a:lnTo>
                    <a:pt x="11876" y="137359"/>
                  </a:lnTo>
                  <a:lnTo>
                    <a:pt x="0" y="75326"/>
                  </a:lnTo>
                  <a:lnTo>
                    <a:pt x="4135" y="34270"/>
                  </a:lnTo>
                  <a:lnTo>
                    <a:pt x="10257" y="23890"/>
                  </a:lnTo>
                  <a:lnTo>
                    <a:pt x="29537" y="9237"/>
                  </a:lnTo>
                  <a:lnTo>
                    <a:pt x="66699" y="0"/>
                  </a:lnTo>
                  <a:lnTo>
                    <a:pt x="84258" y="959"/>
                  </a:lnTo>
                  <a:lnTo>
                    <a:pt x="103219" y="6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69243" y="196882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34823" y="1694555"/>
              <a:ext cx="208245" cy="456993"/>
            </a:xfrm>
            <a:custGeom>
              <a:avLst/>
              <a:gdLst/>
              <a:ahLst/>
              <a:cxnLst/>
              <a:rect l="0" t="0" r="0" b="0"/>
              <a:pathLst>
                <a:path w="208245" h="456993">
                  <a:moveTo>
                    <a:pt x="166130" y="295331"/>
                  </a:moveTo>
                  <a:lnTo>
                    <a:pt x="148149" y="279689"/>
                  </a:lnTo>
                  <a:lnTo>
                    <a:pt x="96389" y="260487"/>
                  </a:lnTo>
                  <a:lnTo>
                    <a:pt x="73132" y="259567"/>
                  </a:lnTo>
                  <a:lnTo>
                    <a:pt x="52268" y="264228"/>
                  </a:lnTo>
                  <a:lnTo>
                    <a:pt x="35196" y="274098"/>
                  </a:lnTo>
                  <a:lnTo>
                    <a:pt x="22929" y="289404"/>
                  </a:lnTo>
                  <a:lnTo>
                    <a:pt x="5523" y="327825"/>
                  </a:lnTo>
                  <a:lnTo>
                    <a:pt x="0" y="364360"/>
                  </a:lnTo>
                  <a:lnTo>
                    <a:pt x="6539" y="417457"/>
                  </a:lnTo>
                  <a:lnTo>
                    <a:pt x="12533" y="440856"/>
                  </a:lnTo>
                  <a:lnTo>
                    <a:pt x="19278" y="448500"/>
                  </a:lnTo>
                  <a:lnTo>
                    <a:pt x="39251" y="456992"/>
                  </a:lnTo>
                  <a:lnTo>
                    <a:pt x="63726" y="454528"/>
                  </a:lnTo>
                  <a:lnTo>
                    <a:pt x="87862" y="445633"/>
                  </a:lnTo>
                  <a:lnTo>
                    <a:pt x="135561" y="408522"/>
                  </a:lnTo>
                  <a:lnTo>
                    <a:pt x="175868" y="346704"/>
                  </a:lnTo>
                  <a:lnTo>
                    <a:pt x="188006" y="318163"/>
                  </a:lnTo>
                  <a:lnTo>
                    <a:pt x="198917" y="258420"/>
                  </a:lnTo>
                  <a:lnTo>
                    <a:pt x="206402" y="195363"/>
                  </a:lnTo>
                  <a:lnTo>
                    <a:pt x="207698" y="141448"/>
                  </a:lnTo>
                  <a:lnTo>
                    <a:pt x="202493" y="88429"/>
                  </a:lnTo>
                  <a:lnTo>
                    <a:pt x="190253" y="27687"/>
                  </a:lnTo>
                  <a:lnTo>
                    <a:pt x="183481" y="3242"/>
                  </a:lnTo>
                  <a:lnTo>
                    <a:pt x="181207" y="0"/>
                  </a:lnTo>
                  <a:lnTo>
                    <a:pt x="179691" y="2517"/>
                  </a:lnTo>
                  <a:lnTo>
                    <a:pt x="177258" y="51357"/>
                  </a:lnTo>
                  <a:lnTo>
                    <a:pt x="169541" y="112954"/>
                  </a:lnTo>
                  <a:lnTo>
                    <a:pt x="165971" y="161875"/>
                  </a:lnTo>
                  <a:lnTo>
                    <a:pt x="157997" y="224039"/>
                  </a:lnTo>
                  <a:lnTo>
                    <a:pt x="156075" y="286707"/>
                  </a:lnTo>
                  <a:lnTo>
                    <a:pt x="161331" y="329950"/>
                  </a:lnTo>
                  <a:lnTo>
                    <a:pt x="175887" y="366809"/>
                  </a:lnTo>
                  <a:lnTo>
                    <a:pt x="208244" y="411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16767" y="1947772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21056" y="0"/>
                  </a:moveTo>
                  <a:lnTo>
                    <a:pt x="4268" y="62280"/>
                  </a:lnTo>
                  <a:lnTo>
                    <a:pt x="843" y="1132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37823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26908" y="1921125"/>
              <a:ext cx="165061" cy="187721"/>
            </a:xfrm>
            <a:custGeom>
              <a:avLst/>
              <a:gdLst/>
              <a:ahLst/>
              <a:cxnLst/>
              <a:rect l="0" t="0" r="0" b="0"/>
              <a:pathLst>
                <a:path w="165061" h="187721">
                  <a:moveTo>
                    <a:pt x="121486" y="5590"/>
                  </a:moveTo>
                  <a:lnTo>
                    <a:pt x="104718" y="0"/>
                  </a:lnTo>
                  <a:lnTo>
                    <a:pt x="71934" y="2114"/>
                  </a:lnTo>
                  <a:lnTo>
                    <a:pt x="38174" y="15738"/>
                  </a:lnTo>
                  <a:lnTo>
                    <a:pt x="11533" y="34593"/>
                  </a:lnTo>
                  <a:lnTo>
                    <a:pt x="2428" y="54355"/>
                  </a:lnTo>
                  <a:lnTo>
                    <a:pt x="0" y="66176"/>
                  </a:lnTo>
                  <a:lnTo>
                    <a:pt x="3061" y="74056"/>
                  </a:lnTo>
                  <a:lnTo>
                    <a:pt x="9780" y="79310"/>
                  </a:lnTo>
                  <a:lnTo>
                    <a:pt x="30895" y="85148"/>
                  </a:lnTo>
                  <a:lnTo>
                    <a:pt x="88990" y="88895"/>
                  </a:lnTo>
                  <a:lnTo>
                    <a:pt x="140283" y="95225"/>
                  </a:lnTo>
                  <a:lnTo>
                    <a:pt x="149225" y="100441"/>
                  </a:lnTo>
                  <a:lnTo>
                    <a:pt x="162280" y="115596"/>
                  </a:lnTo>
                  <a:lnTo>
                    <a:pt x="165060" y="124551"/>
                  </a:lnTo>
                  <a:lnTo>
                    <a:pt x="165029" y="143859"/>
                  </a:lnTo>
                  <a:lnTo>
                    <a:pt x="157996" y="161019"/>
                  </a:lnTo>
                  <a:lnTo>
                    <a:pt x="152845" y="168871"/>
                  </a:lnTo>
                  <a:lnTo>
                    <a:pt x="137763" y="180714"/>
                  </a:lnTo>
                  <a:lnTo>
                    <a:pt x="128828" y="185510"/>
                  </a:lnTo>
                  <a:lnTo>
                    <a:pt x="106421" y="187720"/>
                  </a:lnTo>
                  <a:lnTo>
                    <a:pt x="48575" y="176583"/>
                  </a:lnTo>
                  <a:lnTo>
                    <a:pt x="5672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43150" y="1758259"/>
              <a:ext cx="200042" cy="326384"/>
            </a:xfrm>
            <a:custGeom>
              <a:avLst/>
              <a:gdLst/>
              <a:ahLst/>
              <a:cxnLst/>
              <a:rect l="0" t="0" r="0" b="0"/>
              <a:pathLst>
                <a:path w="200042" h="326384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8669" y="170554"/>
                  </a:lnTo>
                  <a:lnTo>
                    <a:pt x="20585" y="225022"/>
                  </a:lnTo>
                  <a:lnTo>
                    <a:pt x="19794" y="280841"/>
                  </a:lnTo>
                  <a:lnTo>
                    <a:pt x="14964" y="314709"/>
                  </a:lnTo>
                  <a:lnTo>
                    <a:pt x="15825" y="315091"/>
                  </a:lnTo>
                  <a:lnTo>
                    <a:pt x="17569" y="311836"/>
                  </a:lnTo>
                  <a:lnTo>
                    <a:pt x="26837" y="263492"/>
                  </a:lnTo>
                  <a:lnTo>
                    <a:pt x="43827" y="234829"/>
                  </a:lnTo>
                  <a:lnTo>
                    <a:pt x="58083" y="220182"/>
                  </a:lnTo>
                  <a:lnTo>
                    <a:pt x="76117" y="209772"/>
                  </a:lnTo>
                  <a:lnTo>
                    <a:pt x="95831" y="207486"/>
                  </a:lnTo>
                  <a:lnTo>
                    <a:pt x="116291" y="211538"/>
                  </a:lnTo>
                  <a:lnTo>
                    <a:pt x="137083" y="221139"/>
                  </a:lnTo>
                  <a:lnTo>
                    <a:pt x="162929" y="245287"/>
                  </a:lnTo>
                  <a:lnTo>
                    <a:pt x="188323" y="295210"/>
                  </a:lnTo>
                  <a:lnTo>
                    <a:pt x="20004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19408" y="1798087"/>
              <a:ext cx="186683" cy="332553"/>
            </a:xfrm>
            <a:custGeom>
              <a:avLst/>
              <a:gdLst/>
              <a:ahLst/>
              <a:cxnLst/>
              <a:rect l="0" t="0" r="0" b="0"/>
              <a:pathLst>
                <a:path w="186683" h="332553">
                  <a:moveTo>
                    <a:pt x="144924" y="223384"/>
                  </a:moveTo>
                  <a:lnTo>
                    <a:pt x="133745" y="206616"/>
                  </a:lnTo>
                  <a:lnTo>
                    <a:pt x="118899" y="195265"/>
                  </a:lnTo>
                  <a:lnTo>
                    <a:pt x="99432" y="187490"/>
                  </a:lnTo>
                  <a:lnTo>
                    <a:pt x="75182" y="184035"/>
                  </a:lnTo>
                  <a:lnTo>
                    <a:pt x="51927" y="188738"/>
                  </a:lnTo>
                  <a:lnTo>
                    <a:pt x="40812" y="193268"/>
                  </a:lnTo>
                  <a:lnTo>
                    <a:pt x="25342" y="207659"/>
                  </a:lnTo>
                  <a:lnTo>
                    <a:pt x="5879" y="245494"/>
                  </a:lnTo>
                  <a:lnTo>
                    <a:pt x="0" y="281928"/>
                  </a:lnTo>
                  <a:lnTo>
                    <a:pt x="4864" y="305555"/>
                  </a:lnTo>
                  <a:lnTo>
                    <a:pt x="9437" y="316769"/>
                  </a:lnTo>
                  <a:lnTo>
                    <a:pt x="17164" y="324246"/>
                  </a:lnTo>
                  <a:lnTo>
                    <a:pt x="38229" y="332552"/>
                  </a:lnTo>
                  <a:lnTo>
                    <a:pt x="60069" y="330005"/>
                  </a:lnTo>
                  <a:lnTo>
                    <a:pt x="80304" y="321074"/>
                  </a:lnTo>
                  <a:lnTo>
                    <a:pt x="119705" y="289527"/>
                  </a:lnTo>
                  <a:lnTo>
                    <a:pt x="155366" y="240326"/>
                  </a:lnTo>
                  <a:lnTo>
                    <a:pt x="177922" y="187476"/>
                  </a:lnTo>
                  <a:lnTo>
                    <a:pt x="185237" y="124741"/>
                  </a:lnTo>
                  <a:lnTo>
                    <a:pt x="186682" y="66075"/>
                  </a:lnTo>
                  <a:lnTo>
                    <a:pt x="181378" y="9427"/>
                  </a:lnTo>
                  <a:lnTo>
                    <a:pt x="177416" y="2367"/>
                  </a:lnTo>
                  <a:lnTo>
                    <a:pt x="172434" y="0"/>
                  </a:lnTo>
                  <a:lnTo>
                    <a:pt x="166773" y="762"/>
                  </a:lnTo>
                  <a:lnTo>
                    <a:pt x="163000" y="5949"/>
                  </a:lnTo>
                  <a:lnTo>
                    <a:pt x="157688" y="36776"/>
                  </a:lnTo>
                  <a:lnTo>
                    <a:pt x="155894" y="99002"/>
                  </a:lnTo>
                  <a:lnTo>
                    <a:pt x="155539" y="162030"/>
                  </a:lnTo>
                  <a:lnTo>
                    <a:pt x="162705" y="219540"/>
                  </a:lnTo>
                  <a:lnTo>
                    <a:pt x="165334" y="275960"/>
                  </a:lnTo>
                  <a:lnTo>
                    <a:pt x="165981" y="31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27503" y="1926352"/>
              <a:ext cx="158529" cy="192248"/>
            </a:xfrm>
            <a:custGeom>
              <a:avLst/>
              <a:gdLst/>
              <a:ahLst/>
              <a:cxnLst/>
              <a:rect l="0" t="0" r="0" b="0"/>
              <a:pathLst>
                <a:path w="158529" h="192248">
                  <a:moveTo>
                    <a:pt x="0" y="126705"/>
                  </a:moveTo>
                  <a:lnTo>
                    <a:pt x="53875" y="108746"/>
                  </a:lnTo>
                  <a:lnTo>
                    <a:pt x="114752" y="86894"/>
                  </a:lnTo>
                  <a:lnTo>
                    <a:pt x="153815" y="55894"/>
                  </a:lnTo>
                  <a:lnTo>
                    <a:pt x="157526" y="47912"/>
                  </a:lnTo>
                  <a:lnTo>
                    <a:pt x="158528" y="29684"/>
                  </a:lnTo>
                  <a:lnTo>
                    <a:pt x="151955" y="13005"/>
                  </a:lnTo>
                  <a:lnTo>
                    <a:pt x="146927" y="5281"/>
                  </a:lnTo>
                  <a:lnTo>
                    <a:pt x="138895" y="1302"/>
                  </a:lnTo>
                  <a:lnTo>
                    <a:pt x="117493" y="0"/>
                  </a:lnTo>
                  <a:lnTo>
                    <a:pt x="84725" y="5844"/>
                  </a:lnTo>
                  <a:lnTo>
                    <a:pt x="66511" y="18007"/>
                  </a:lnTo>
                  <a:lnTo>
                    <a:pt x="43104" y="47705"/>
                  </a:lnTo>
                  <a:lnTo>
                    <a:pt x="30855" y="72876"/>
                  </a:lnTo>
                  <a:lnTo>
                    <a:pt x="25130" y="112185"/>
                  </a:lnTo>
                  <a:lnTo>
                    <a:pt x="36093" y="168293"/>
                  </a:lnTo>
                  <a:lnTo>
                    <a:pt x="41609" y="176657"/>
                  </a:lnTo>
                  <a:lnTo>
                    <a:pt x="57098" y="189070"/>
                  </a:lnTo>
                  <a:lnTo>
                    <a:pt x="75679" y="192247"/>
                  </a:lnTo>
                  <a:lnTo>
                    <a:pt x="136870" y="179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22300" y="177931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6"/>
                  </a:lnTo>
                  <a:lnTo>
                    <a:pt x="12998" y="217448"/>
                  </a:lnTo>
                  <a:lnTo>
                    <a:pt x="19465" y="276529"/>
                  </a:lnTo>
                  <a:lnTo>
                    <a:pt x="29181" y="337986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906487" y="1916186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3225" y="3120"/>
                  </a:lnTo>
                  <a:lnTo>
                    <a:pt x="139684" y="14654"/>
                  </a:lnTo>
                  <a:lnTo>
                    <a:pt x="81479" y="28547"/>
                  </a:lnTo>
                  <a:lnTo>
                    <a:pt x="18356" y="311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27585" y="1934042"/>
              <a:ext cx="170007" cy="192715"/>
            </a:xfrm>
            <a:custGeom>
              <a:avLst/>
              <a:gdLst/>
              <a:ahLst/>
              <a:cxnLst/>
              <a:rect l="0" t="0" r="0" b="0"/>
              <a:pathLst>
                <a:path w="170007" h="192715">
                  <a:moveTo>
                    <a:pt x="0" y="66372"/>
                  </a:moveTo>
                  <a:lnTo>
                    <a:pt x="43963" y="90091"/>
                  </a:lnTo>
                  <a:lnTo>
                    <a:pt x="85426" y="90038"/>
                  </a:lnTo>
                  <a:lnTo>
                    <a:pt x="123578" y="82613"/>
                  </a:lnTo>
                  <a:lnTo>
                    <a:pt x="151520" y="67415"/>
                  </a:lnTo>
                  <a:lnTo>
                    <a:pt x="164048" y="51628"/>
                  </a:lnTo>
                  <a:lnTo>
                    <a:pt x="169027" y="42504"/>
                  </a:lnTo>
                  <a:lnTo>
                    <a:pt x="170006" y="34083"/>
                  </a:lnTo>
                  <a:lnTo>
                    <a:pt x="164856" y="18486"/>
                  </a:lnTo>
                  <a:lnTo>
                    <a:pt x="151648" y="6875"/>
                  </a:lnTo>
                  <a:lnTo>
                    <a:pt x="143213" y="2141"/>
                  </a:lnTo>
                  <a:lnTo>
                    <a:pt x="121362" y="0"/>
                  </a:lnTo>
                  <a:lnTo>
                    <a:pt x="97223" y="4118"/>
                  </a:lnTo>
                  <a:lnTo>
                    <a:pt x="65072" y="19591"/>
                  </a:lnTo>
                  <a:lnTo>
                    <a:pt x="40208" y="40163"/>
                  </a:lnTo>
                  <a:lnTo>
                    <a:pt x="19193" y="67965"/>
                  </a:lnTo>
                  <a:lnTo>
                    <a:pt x="9310" y="88137"/>
                  </a:lnTo>
                  <a:lnTo>
                    <a:pt x="7257" y="108801"/>
                  </a:lnTo>
                  <a:lnTo>
                    <a:pt x="15472" y="150662"/>
                  </a:lnTo>
                  <a:lnTo>
                    <a:pt x="27934" y="168565"/>
                  </a:lnTo>
                  <a:lnTo>
                    <a:pt x="36170" y="176615"/>
                  </a:lnTo>
                  <a:lnTo>
                    <a:pt x="60919" y="185559"/>
                  </a:lnTo>
                  <a:lnTo>
                    <a:pt x="105285" y="192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45068" y="1950911"/>
              <a:ext cx="129959" cy="210878"/>
            </a:xfrm>
            <a:custGeom>
              <a:avLst/>
              <a:gdLst/>
              <a:ahLst/>
              <a:cxnLst/>
              <a:rect l="0" t="0" r="0" b="0"/>
              <a:pathLst>
                <a:path w="129959" h="210878">
                  <a:moveTo>
                    <a:pt x="3616" y="81089"/>
                  </a:moveTo>
                  <a:lnTo>
                    <a:pt x="9205" y="143181"/>
                  </a:lnTo>
                  <a:lnTo>
                    <a:pt x="24947" y="196760"/>
                  </a:lnTo>
                  <a:lnTo>
                    <a:pt x="29474" y="210877"/>
                  </a:lnTo>
                  <a:lnTo>
                    <a:pt x="16843" y="158904"/>
                  </a:lnTo>
                  <a:lnTo>
                    <a:pt x="0" y="102688"/>
                  </a:lnTo>
                  <a:lnTo>
                    <a:pt x="725" y="59542"/>
                  </a:lnTo>
                  <a:lnTo>
                    <a:pt x="11690" y="36027"/>
                  </a:lnTo>
                  <a:lnTo>
                    <a:pt x="28261" y="18948"/>
                  </a:lnTo>
                  <a:lnTo>
                    <a:pt x="47325" y="7457"/>
                  </a:lnTo>
                  <a:lnTo>
                    <a:pt x="83377" y="0"/>
                  </a:lnTo>
                  <a:lnTo>
                    <a:pt x="129958" y="7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9467" y="1968372"/>
              <a:ext cx="144489" cy="395151"/>
            </a:xfrm>
            <a:custGeom>
              <a:avLst/>
              <a:gdLst/>
              <a:ahLst/>
              <a:cxnLst/>
              <a:rect l="0" t="0" r="0" b="0"/>
              <a:pathLst>
                <a:path w="144489" h="395151">
                  <a:moveTo>
                    <a:pt x="102429" y="137327"/>
                  </a:moveTo>
                  <a:lnTo>
                    <a:pt x="113607" y="126149"/>
                  </a:lnTo>
                  <a:lnTo>
                    <a:pt x="119095" y="108182"/>
                  </a:lnTo>
                  <a:lnTo>
                    <a:pt x="120365" y="84599"/>
                  </a:lnTo>
                  <a:lnTo>
                    <a:pt x="113333" y="47355"/>
                  </a:lnTo>
                  <a:lnTo>
                    <a:pt x="102986" y="28709"/>
                  </a:lnTo>
                  <a:lnTo>
                    <a:pt x="78417" y="5058"/>
                  </a:lnTo>
                  <a:lnTo>
                    <a:pt x="68874" y="1185"/>
                  </a:lnTo>
                  <a:lnTo>
                    <a:pt x="48911" y="0"/>
                  </a:lnTo>
                  <a:lnTo>
                    <a:pt x="39844" y="3662"/>
                  </a:lnTo>
                  <a:lnTo>
                    <a:pt x="23531" y="17089"/>
                  </a:lnTo>
                  <a:lnTo>
                    <a:pt x="6782" y="44379"/>
                  </a:lnTo>
                  <a:lnTo>
                    <a:pt x="0" y="80281"/>
                  </a:lnTo>
                  <a:lnTo>
                    <a:pt x="3579" y="114965"/>
                  </a:lnTo>
                  <a:lnTo>
                    <a:pt x="12093" y="133628"/>
                  </a:lnTo>
                  <a:lnTo>
                    <a:pt x="17639" y="141880"/>
                  </a:lnTo>
                  <a:lnTo>
                    <a:pt x="26015" y="146211"/>
                  </a:lnTo>
                  <a:lnTo>
                    <a:pt x="47800" y="147905"/>
                  </a:lnTo>
                  <a:lnTo>
                    <a:pt x="66841" y="141638"/>
                  </a:lnTo>
                  <a:lnTo>
                    <a:pt x="98129" y="118551"/>
                  </a:lnTo>
                  <a:lnTo>
                    <a:pt x="104242" y="117791"/>
                  </a:lnTo>
                  <a:lnTo>
                    <a:pt x="109487" y="120794"/>
                  </a:lnTo>
                  <a:lnTo>
                    <a:pt x="118434" y="133488"/>
                  </a:lnTo>
                  <a:lnTo>
                    <a:pt x="137321" y="185911"/>
                  </a:lnTo>
                  <a:lnTo>
                    <a:pt x="143117" y="239687"/>
                  </a:lnTo>
                  <a:lnTo>
                    <a:pt x="144262" y="295370"/>
                  </a:lnTo>
                  <a:lnTo>
                    <a:pt x="144488" y="351429"/>
                  </a:lnTo>
                  <a:lnTo>
                    <a:pt x="138279" y="373254"/>
                  </a:lnTo>
                  <a:lnTo>
                    <a:pt x="133349" y="382349"/>
                  </a:lnTo>
                  <a:lnTo>
                    <a:pt x="125382" y="388413"/>
                  </a:lnTo>
                  <a:lnTo>
                    <a:pt x="104051" y="395150"/>
                  </a:lnTo>
                  <a:lnTo>
                    <a:pt x="47334" y="391069"/>
                  </a:lnTo>
                  <a:lnTo>
                    <a:pt x="7673" y="379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17181" y="1964728"/>
              <a:ext cx="121577" cy="176477"/>
            </a:xfrm>
            <a:custGeom>
              <a:avLst/>
              <a:gdLst/>
              <a:ahLst/>
              <a:cxnLst/>
              <a:rect l="0" t="0" r="0" b="0"/>
              <a:pathLst>
                <a:path w="121577" h="176477">
                  <a:moveTo>
                    <a:pt x="0" y="98857"/>
                  </a:moveTo>
                  <a:lnTo>
                    <a:pt x="32452" y="104923"/>
                  </a:lnTo>
                  <a:lnTo>
                    <a:pt x="84342" y="94298"/>
                  </a:lnTo>
                  <a:lnTo>
                    <a:pt x="110258" y="78919"/>
                  </a:lnTo>
                  <a:lnTo>
                    <a:pt x="115619" y="70357"/>
                  </a:lnTo>
                  <a:lnTo>
                    <a:pt x="121576" y="48366"/>
                  </a:lnTo>
                  <a:lnTo>
                    <a:pt x="117985" y="26114"/>
                  </a:lnTo>
                  <a:lnTo>
                    <a:pt x="113752" y="15267"/>
                  </a:lnTo>
                  <a:lnTo>
                    <a:pt x="106250" y="8035"/>
                  </a:lnTo>
                  <a:lnTo>
                    <a:pt x="85437" y="0"/>
                  </a:lnTo>
                  <a:lnTo>
                    <a:pt x="63708" y="2668"/>
                  </a:lnTo>
                  <a:lnTo>
                    <a:pt x="34865" y="17324"/>
                  </a:lnTo>
                  <a:lnTo>
                    <a:pt x="20175" y="31035"/>
                  </a:lnTo>
                  <a:lnTo>
                    <a:pt x="9747" y="48827"/>
                  </a:lnTo>
                  <a:lnTo>
                    <a:pt x="2888" y="84163"/>
                  </a:lnTo>
                  <a:lnTo>
                    <a:pt x="6445" y="118680"/>
                  </a:lnTo>
                  <a:lnTo>
                    <a:pt x="14953" y="137303"/>
                  </a:lnTo>
                  <a:lnTo>
                    <a:pt x="20497" y="145545"/>
                  </a:lnTo>
                  <a:lnTo>
                    <a:pt x="36016" y="157822"/>
                  </a:lnTo>
                  <a:lnTo>
                    <a:pt x="74575" y="175235"/>
                  </a:lnTo>
                  <a:lnTo>
                    <a:pt x="92026" y="176476"/>
                  </a:lnTo>
                  <a:lnTo>
                    <a:pt x="115814" y="172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20059" y="2007848"/>
              <a:ext cx="155092" cy="150495"/>
            </a:xfrm>
            <a:custGeom>
              <a:avLst/>
              <a:gdLst/>
              <a:ahLst/>
              <a:cxnLst/>
              <a:rect l="0" t="0" r="0" b="0"/>
              <a:pathLst>
                <a:path w="155092" h="150495">
                  <a:moveTo>
                    <a:pt x="18221" y="34680"/>
                  </a:moveTo>
                  <a:lnTo>
                    <a:pt x="12631" y="51448"/>
                  </a:lnTo>
                  <a:lnTo>
                    <a:pt x="13007" y="69038"/>
                  </a:lnTo>
                  <a:lnTo>
                    <a:pt x="17191" y="120106"/>
                  </a:lnTo>
                  <a:lnTo>
                    <a:pt x="15195" y="127895"/>
                  </a:lnTo>
                  <a:lnTo>
                    <a:pt x="11524" y="130749"/>
                  </a:lnTo>
                  <a:lnTo>
                    <a:pt x="6737" y="130311"/>
                  </a:lnTo>
                  <a:lnTo>
                    <a:pt x="3546" y="125340"/>
                  </a:lnTo>
                  <a:lnTo>
                    <a:pt x="0" y="107339"/>
                  </a:lnTo>
                  <a:lnTo>
                    <a:pt x="3593" y="76486"/>
                  </a:lnTo>
                  <a:lnTo>
                    <a:pt x="17656" y="45117"/>
                  </a:lnTo>
                  <a:lnTo>
                    <a:pt x="36640" y="19185"/>
                  </a:lnTo>
                  <a:lnTo>
                    <a:pt x="62672" y="2273"/>
                  </a:lnTo>
                  <a:lnTo>
                    <a:pt x="85550" y="0"/>
                  </a:lnTo>
                  <a:lnTo>
                    <a:pt x="108977" y="4059"/>
                  </a:lnTo>
                  <a:lnTo>
                    <a:pt x="127187" y="13662"/>
                  </a:lnTo>
                  <a:lnTo>
                    <a:pt x="139959" y="28848"/>
                  </a:lnTo>
                  <a:lnTo>
                    <a:pt x="148366" y="48466"/>
                  </a:lnTo>
                  <a:lnTo>
                    <a:pt x="153763" y="99188"/>
                  </a:lnTo>
                  <a:lnTo>
                    <a:pt x="155091" y="150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87945" y="1758259"/>
              <a:ext cx="13548" cy="368498"/>
            </a:xfrm>
            <a:custGeom>
              <a:avLst/>
              <a:gdLst/>
              <a:ahLst/>
              <a:cxnLst/>
              <a:rect l="0" t="0" r="0" b="0"/>
              <a:pathLst>
                <a:path w="13548" h="368498">
                  <a:moveTo>
                    <a:pt x="13547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2423" y="88901"/>
                  </a:lnTo>
                  <a:lnTo>
                    <a:pt x="2842" y="141374"/>
                  </a:lnTo>
                  <a:lnTo>
                    <a:pt x="2967" y="195787"/>
                  </a:lnTo>
                  <a:lnTo>
                    <a:pt x="3009" y="258169"/>
                  </a:lnTo>
                  <a:lnTo>
                    <a:pt x="3017" y="315552"/>
                  </a:lnTo>
                  <a:lnTo>
                    <a:pt x="301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064622" y="1926715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72167" y="0"/>
                  </a:lnTo>
                  <a:lnTo>
                    <a:pt x="113036" y="0"/>
                  </a:lnTo>
                  <a:lnTo>
                    <a:pt x="562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80214" y="1989886"/>
              <a:ext cx="16118" cy="178985"/>
            </a:xfrm>
            <a:custGeom>
              <a:avLst/>
              <a:gdLst/>
              <a:ahLst/>
              <a:cxnLst/>
              <a:rect l="0" t="0" r="0" b="0"/>
              <a:pathLst>
                <a:path w="16118" h="178985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8251" y="131422"/>
                  </a:lnTo>
                  <a:lnTo>
                    <a:pt x="1611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75274" y="188460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20904" y="1934470"/>
              <a:ext cx="205345" cy="219132"/>
            </a:xfrm>
            <a:custGeom>
              <a:avLst/>
              <a:gdLst/>
              <a:ahLst/>
              <a:cxnLst/>
              <a:rect l="0" t="0" r="0" b="0"/>
              <a:pathLst>
                <a:path w="205345" h="219132">
                  <a:moveTo>
                    <a:pt x="107054" y="13302"/>
                  </a:moveTo>
                  <a:lnTo>
                    <a:pt x="95876" y="2123"/>
                  </a:lnTo>
                  <a:lnTo>
                    <a:pt x="89073" y="0"/>
                  </a:lnTo>
                  <a:lnTo>
                    <a:pt x="62732" y="2601"/>
                  </a:lnTo>
                  <a:lnTo>
                    <a:pt x="42902" y="7766"/>
                  </a:lnTo>
                  <a:lnTo>
                    <a:pt x="25510" y="20200"/>
                  </a:lnTo>
                  <a:lnTo>
                    <a:pt x="11151" y="37425"/>
                  </a:lnTo>
                  <a:lnTo>
                    <a:pt x="870" y="56778"/>
                  </a:lnTo>
                  <a:lnTo>
                    <a:pt x="0" y="65683"/>
                  </a:lnTo>
                  <a:lnTo>
                    <a:pt x="5272" y="81816"/>
                  </a:lnTo>
                  <a:lnTo>
                    <a:pt x="18534" y="93665"/>
                  </a:lnTo>
                  <a:lnTo>
                    <a:pt x="26984" y="98463"/>
                  </a:lnTo>
                  <a:lnTo>
                    <a:pt x="45732" y="100674"/>
                  </a:lnTo>
                  <a:lnTo>
                    <a:pt x="104005" y="91878"/>
                  </a:lnTo>
                  <a:lnTo>
                    <a:pt x="164885" y="102143"/>
                  </a:lnTo>
                  <a:lnTo>
                    <a:pt x="174854" y="107624"/>
                  </a:lnTo>
                  <a:lnTo>
                    <a:pt x="189050" y="123073"/>
                  </a:lnTo>
                  <a:lnTo>
                    <a:pt x="203620" y="151501"/>
                  </a:lnTo>
                  <a:lnTo>
                    <a:pt x="205344" y="171820"/>
                  </a:lnTo>
                  <a:lnTo>
                    <a:pt x="201042" y="191379"/>
                  </a:lnTo>
                  <a:lnTo>
                    <a:pt x="191330" y="207871"/>
                  </a:lnTo>
                  <a:lnTo>
                    <a:pt x="183126" y="213204"/>
                  </a:lnTo>
                  <a:lnTo>
                    <a:pt x="161531" y="219131"/>
                  </a:lnTo>
                  <a:lnTo>
                    <a:pt x="104176" y="214914"/>
                  </a:lnTo>
                  <a:lnTo>
                    <a:pt x="54412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8547130" y="1621388"/>
            <a:ext cx="1253005" cy="485933"/>
            <a:chOff x="8547130" y="1621388"/>
            <a:chExt cx="1253005" cy="485933"/>
          </a:xfrm>
        </p:grpSpPr>
        <p:sp>
          <p:nvSpPr>
            <p:cNvPr id="109" name="Freeform 108"/>
            <p:cNvSpPr/>
            <p:nvPr/>
          </p:nvSpPr>
          <p:spPr>
            <a:xfrm>
              <a:off x="8547130" y="1665056"/>
              <a:ext cx="237739" cy="216411"/>
            </a:xfrm>
            <a:custGeom>
              <a:avLst/>
              <a:gdLst/>
              <a:ahLst/>
              <a:cxnLst/>
              <a:rect l="0" t="0" r="0" b="0"/>
              <a:pathLst>
                <a:path w="237739" h="216411">
                  <a:moveTo>
                    <a:pt x="180994" y="30032"/>
                  </a:moveTo>
                  <a:lnTo>
                    <a:pt x="163013" y="14391"/>
                  </a:lnTo>
                  <a:lnTo>
                    <a:pt x="146097" y="6313"/>
                  </a:lnTo>
                  <a:lnTo>
                    <a:pt x="97065" y="0"/>
                  </a:lnTo>
                  <a:lnTo>
                    <a:pt x="51491" y="1246"/>
                  </a:lnTo>
                  <a:lnTo>
                    <a:pt x="26342" y="9829"/>
                  </a:lnTo>
                  <a:lnTo>
                    <a:pt x="9704" y="24562"/>
                  </a:lnTo>
                  <a:lnTo>
                    <a:pt x="3630" y="33404"/>
                  </a:lnTo>
                  <a:lnTo>
                    <a:pt x="0" y="55707"/>
                  </a:lnTo>
                  <a:lnTo>
                    <a:pt x="669" y="68206"/>
                  </a:lnTo>
                  <a:lnTo>
                    <a:pt x="5796" y="76538"/>
                  </a:lnTo>
                  <a:lnTo>
                    <a:pt x="13893" y="82093"/>
                  </a:lnTo>
                  <a:lnTo>
                    <a:pt x="36536" y="88265"/>
                  </a:lnTo>
                  <a:lnTo>
                    <a:pt x="95614" y="92227"/>
                  </a:lnTo>
                  <a:lnTo>
                    <a:pt x="152690" y="98599"/>
                  </a:lnTo>
                  <a:lnTo>
                    <a:pt x="200620" y="119528"/>
                  </a:lnTo>
                  <a:lnTo>
                    <a:pt x="222472" y="132589"/>
                  </a:lnTo>
                  <a:lnTo>
                    <a:pt x="229704" y="141687"/>
                  </a:lnTo>
                  <a:lnTo>
                    <a:pt x="237738" y="164274"/>
                  </a:lnTo>
                  <a:lnTo>
                    <a:pt x="236371" y="174509"/>
                  </a:lnTo>
                  <a:lnTo>
                    <a:pt x="225493" y="192120"/>
                  </a:lnTo>
                  <a:lnTo>
                    <a:pt x="205841" y="204626"/>
                  </a:lnTo>
                  <a:lnTo>
                    <a:pt x="181509" y="212914"/>
                  </a:lnTo>
                  <a:lnTo>
                    <a:pt x="142672" y="216410"/>
                  </a:lnTo>
                  <a:lnTo>
                    <a:pt x="108418" y="209387"/>
                  </a:lnTo>
                  <a:lnTo>
                    <a:pt x="68522" y="192885"/>
                  </a:lnTo>
                  <a:lnTo>
                    <a:pt x="44123" y="187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43896" y="1621388"/>
              <a:ext cx="73701" cy="315856"/>
            </a:xfrm>
            <a:custGeom>
              <a:avLst/>
              <a:gdLst/>
              <a:ahLst/>
              <a:cxnLst/>
              <a:rect l="0" t="0" r="0" b="0"/>
              <a:pathLst>
                <a:path w="73701" h="315856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8645" y="153876"/>
                  </a:lnTo>
                  <a:lnTo>
                    <a:pt x="31803" y="210463"/>
                  </a:lnTo>
                  <a:lnTo>
                    <a:pt x="40078" y="266701"/>
                  </a:lnTo>
                  <a:lnTo>
                    <a:pt x="47448" y="288550"/>
                  </a:lnTo>
                  <a:lnTo>
                    <a:pt x="57353" y="303719"/>
                  </a:lnTo>
                  <a:lnTo>
                    <a:pt x="7370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49223" y="167403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5589" y="62092"/>
                  </a:lnTo>
                  <a:lnTo>
                    <a:pt x="9552" y="120713"/>
                  </a:lnTo>
                  <a:lnTo>
                    <a:pt x="13455" y="178565"/>
                  </a:lnTo>
                  <a:lnTo>
                    <a:pt x="19555" y="240643"/>
                  </a:lnTo>
                  <a:lnTo>
                    <a:pt x="20760" y="300825"/>
                  </a:lnTo>
                  <a:lnTo>
                    <a:pt x="20998" y="357773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07150" y="2010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233492" y="1708332"/>
              <a:ext cx="263213" cy="398989"/>
            </a:xfrm>
            <a:custGeom>
              <a:avLst/>
              <a:gdLst/>
              <a:ahLst/>
              <a:cxnLst/>
              <a:rect l="0" t="0" r="0" b="0"/>
              <a:pathLst>
                <a:path w="263213" h="398989">
                  <a:moveTo>
                    <a:pt x="0" y="60455"/>
                  </a:moveTo>
                  <a:lnTo>
                    <a:pt x="9575" y="36409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37975" y="26831"/>
                  </a:lnTo>
                  <a:lnTo>
                    <a:pt x="163194" y="52442"/>
                  </a:lnTo>
                  <a:lnTo>
                    <a:pt x="171967" y="75221"/>
                  </a:lnTo>
                  <a:lnTo>
                    <a:pt x="185296" y="134496"/>
                  </a:lnTo>
                  <a:lnTo>
                    <a:pt x="188680" y="190677"/>
                  </a:lnTo>
                  <a:lnTo>
                    <a:pt x="183760" y="246575"/>
                  </a:lnTo>
                  <a:lnTo>
                    <a:pt x="165042" y="305283"/>
                  </a:lnTo>
                  <a:lnTo>
                    <a:pt x="139706" y="353701"/>
                  </a:lnTo>
                  <a:lnTo>
                    <a:pt x="113535" y="380790"/>
                  </a:lnTo>
                  <a:lnTo>
                    <a:pt x="83552" y="398044"/>
                  </a:lnTo>
                  <a:lnTo>
                    <a:pt x="74419" y="398988"/>
                  </a:lnTo>
                  <a:lnTo>
                    <a:pt x="58032" y="393798"/>
                  </a:lnTo>
                  <a:lnTo>
                    <a:pt x="35652" y="377722"/>
                  </a:lnTo>
                  <a:lnTo>
                    <a:pt x="27544" y="358610"/>
                  </a:lnTo>
                  <a:lnTo>
                    <a:pt x="25381" y="346963"/>
                  </a:lnTo>
                  <a:lnTo>
                    <a:pt x="29218" y="324662"/>
                  </a:lnTo>
                  <a:lnTo>
                    <a:pt x="44532" y="295496"/>
                  </a:lnTo>
                  <a:lnTo>
                    <a:pt x="50745" y="287339"/>
                  </a:lnTo>
                  <a:lnTo>
                    <a:pt x="70126" y="278276"/>
                  </a:lnTo>
                  <a:lnTo>
                    <a:pt x="81846" y="275859"/>
                  </a:lnTo>
                  <a:lnTo>
                    <a:pt x="104226" y="279413"/>
                  </a:lnTo>
                  <a:lnTo>
                    <a:pt x="147190" y="300758"/>
                  </a:lnTo>
                  <a:lnTo>
                    <a:pt x="201487" y="335771"/>
                  </a:lnTo>
                  <a:lnTo>
                    <a:pt x="263212" y="344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33489" y="1758259"/>
              <a:ext cx="266646" cy="301658"/>
            </a:xfrm>
            <a:custGeom>
              <a:avLst/>
              <a:gdLst/>
              <a:ahLst/>
              <a:cxnLst/>
              <a:rect l="0" t="0" r="0" b="0"/>
              <a:pathLst>
                <a:path w="266646" h="301658">
                  <a:moveTo>
                    <a:pt x="110615" y="10528"/>
                  </a:moveTo>
                  <a:lnTo>
                    <a:pt x="93847" y="4939"/>
                  </a:lnTo>
                  <a:lnTo>
                    <a:pt x="86568" y="5632"/>
                  </a:lnTo>
                  <a:lnTo>
                    <a:pt x="72241" y="12642"/>
                  </a:lnTo>
                  <a:lnTo>
                    <a:pt x="51022" y="29742"/>
                  </a:lnTo>
                  <a:lnTo>
                    <a:pt x="17910" y="90579"/>
                  </a:lnTo>
                  <a:lnTo>
                    <a:pt x="6644" y="143281"/>
                  </a:lnTo>
                  <a:lnTo>
                    <a:pt x="0" y="177764"/>
                  </a:lnTo>
                  <a:lnTo>
                    <a:pt x="9986" y="231466"/>
                  </a:lnTo>
                  <a:lnTo>
                    <a:pt x="25297" y="263165"/>
                  </a:lnTo>
                  <a:lnTo>
                    <a:pt x="41110" y="278009"/>
                  </a:lnTo>
                  <a:lnTo>
                    <a:pt x="72863" y="292943"/>
                  </a:lnTo>
                  <a:lnTo>
                    <a:pt x="111908" y="301657"/>
                  </a:lnTo>
                  <a:lnTo>
                    <a:pt x="138095" y="301356"/>
                  </a:lnTo>
                  <a:lnTo>
                    <a:pt x="171400" y="288032"/>
                  </a:lnTo>
                  <a:lnTo>
                    <a:pt x="234417" y="241965"/>
                  </a:lnTo>
                  <a:lnTo>
                    <a:pt x="248696" y="226863"/>
                  </a:lnTo>
                  <a:lnTo>
                    <a:pt x="258941" y="208452"/>
                  </a:lnTo>
                  <a:lnTo>
                    <a:pt x="266645" y="152396"/>
                  </a:lnTo>
                  <a:lnTo>
                    <a:pt x="265047" y="98170"/>
                  </a:lnTo>
                  <a:lnTo>
                    <a:pt x="253859" y="64182"/>
                  </a:lnTo>
                  <a:lnTo>
                    <a:pt x="248225" y="53316"/>
                  </a:lnTo>
                  <a:lnTo>
                    <a:pt x="229487" y="35004"/>
                  </a:lnTo>
                  <a:lnTo>
                    <a:pt x="184918" y="9774"/>
                  </a:lnTo>
                  <a:lnTo>
                    <a:pt x="1316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2338867" y="2074114"/>
            <a:ext cx="1167123" cy="221093"/>
          </a:xfrm>
          <a:custGeom>
            <a:avLst/>
            <a:gdLst/>
            <a:ahLst/>
            <a:cxnLst/>
            <a:rect l="0" t="0" r="0" b="0"/>
            <a:pathLst>
              <a:path w="1167123" h="221093">
                <a:moveTo>
                  <a:pt x="1167122" y="0"/>
                </a:moveTo>
                <a:lnTo>
                  <a:pt x="1158789" y="37478"/>
                </a:lnTo>
                <a:lnTo>
                  <a:pt x="1157028" y="88901"/>
                </a:lnTo>
                <a:lnTo>
                  <a:pt x="1154340" y="142949"/>
                </a:lnTo>
                <a:lnTo>
                  <a:pt x="1145454" y="166478"/>
                </a:lnTo>
                <a:lnTo>
                  <a:pt x="1130585" y="182394"/>
                </a:lnTo>
                <a:lnTo>
                  <a:pt x="1121707" y="188277"/>
                </a:lnTo>
                <a:lnTo>
                  <a:pt x="1086856" y="196555"/>
                </a:lnTo>
                <a:lnTo>
                  <a:pt x="1027091" y="198183"/>
                </a:lnTo>
                <a:lnTo>
                  <a:pt x="972826" y="191572"/>
                </a:lnTo>
                <a:lnTo>
                  <a:pt x="912064" y="189919"/>
                </a:lnTo>
                <a:lnTo>
                  <a:pt x="853831" y="189593"/>
                </a:lnTo>
                <a:lnTo>
                  <a:pt x="793455" y="192648"/>
                </a:lnTo>
                <a:lnTo>
                  <a:pt x="735862" y="198581"/>
                </a:lnTo>
                <a:lnTo>
                  <a:pt x="676566" y="206988"/>
                </a:lnTo>
                <a:lnTo>
                  <a:pt x="622913" y="212982"/>
                </a:lnTo>
                <a:lnTo>
                  <a:pt x="566995" y="219495"/>
                </a:lnTo>
                <a:lnTo>
                  <a:pt x="516824" y="220623"/>
                </a:lnTo>
                <a:lnTo>
                  <a:pt x="454705" y="221004"/>
                </a:lnTo>
                <a:lnTo>
                  <a:pt x="405694" y="221070"/>
                </a:lnTo>
                <a:lnTo>
                  <a:pt x="346619" y="221092"/>
                </a:lnTo>
                <a:lnTo>
                  <a:pt x="289889" y="215508"/>
                </a:lnTo>
                <a:lnTo>
                  <a:pt x="233624" y="211545"/>
                </a:lnTo>
                <a:lnTo>
                  <a:pt x="177449" y="210762"/>
                </a:lnTo>
                <a:lnTo>
                  <a:pt x="114490" y="217830"/>
                </a:lnTo>
                <a:lnTo>
                  <a:pt x="60980" y="220453"/>
                </a:lnTo>
                <a:lnTo>
                  <a:pt x="10939" y="215381"/>
                </a:lnTo>
                <a:lnTo>
                  <a:pt x="4439" y="210268"/>
                </a:lnTo>
                <a:lnTo>
                  <a:pt x="1276" y="203349"/>
                </a:lnTo>
                <a:lnTo>
                  <a:pt x="0" y="140165"/>
                </a:lnTo>
                <a:lnTo>
                  <a:pt x="6865" y="79203"/>
                </a:lnTo>
                <a:lnTo>
                  <a:pt x="8987" y="421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7443647" y="2126756"/>
            <a:ext cx="2437546" cy="842281"/>
            <a:chOff x="7443647" y="2126756"/>
            <a:chExt cx="2437546" cy="842281"/>
          </a:xfrm>
        </p:grpSpPr>
        <p:sp>
          <p:nvSpPr>
            <p:cNvPr id="117" name="Freeform 116"/>
            <p:cNvSpPr/>
            <p:nvPr/>
          </p:nvSpPr>
          <p:spPr>
            <a:xfrm>
              <a:off x="8475440" y="2126756"/>
              <a:ext cx="1405753" cy="285508"/>
            </a:xfrm>
            <a:custGeom>
              <a:avLst/>
              <a:gdLst/>
              <a:ahLst/>
              <a:cxnLst/>
              <a:rect l="0" t="0" r="0" b="0"/>
              <a:pathLst>
                <a:path w="1405753" h="285508">
                  <a:moveTo>
                    <a:pt x="1389762" y="73699"/>
                  </a:moveTo>
                  <a:lnTo>
                    <a:pt x="1395352" y="135792"/>
                  </a:lnTo>
                  <a:lnTo>
                    <a:pt x="1399315" y="188347"/>
                  </a:lnTo>
                  <a:lnTo>
                    <a:pt x="1403218" y="247601"/>
                  </a:lnTo>
                  <a:lnTo>
                    <a:pt x="1405752" y="259824"/>
                  </a:lnTo>
                  <a:lnTo>
                    <a:pt x="1403931" y="269142"/>
                  </a:lnTo>
                  <a:lnTo>
                    <a:pt x="1399208" y="276524"/>
                  </a:lnTo>
                  <a:lnTo>
                    <a:pt x="1392549" y="282616"/>
                  </a:lnTo>
                  <a:lnTo>
                    <a:pt x="1384601" y="285507"/>
                  </a:lnTo>
                  <a:lnTo>
                    <a:pt x="1330850" y="284664"/>
                  </a:lnTo>
                  <a:lnTo>
                    <a:pt x="1278083" y="275942"/>
                  </a:lnTo>
                  <a:lnTo>
                    <a:pt x="1226412" y="262954"/>
                  </a:lnTo>
                  <a:lnTo>
                    <a:pt x="1166162" y="254712"/>
                  </a:lnTo>
                  <a:lnTo>
                    <a:pt x="1109201" y="251915"/>
                  </a:lnTo>
                  <a:lnTo>
                    <a:pt x="1052890" y="244430"/>
                  </a:lnTo>
                  <a:lnTo>
                    <a:pt x="996706" y="237016"/>
                  </a:lnTo>
                  <a:lnTo>
                    <a:pt x="939378" y="232691"/>
                  </a:lnTo>
                  <a:lnTo>
                    <a:pt x="876061" y="231837"/>
                  </a:lnTo>
                  <a:lnTo>
                    <a:pt x="818147" y="231669"/>
                  </a:lnTo>
                  <a:lnTo>
                    <a:pt x="761648" y="224400"/>
                  </a:lnTo>
                  <a:lnTo>
                    <a:pt x="705427" y="221751"/>
                  </a:lnTo>
                  <a:lnTo>
                    <a:pt x="643672" y="215638"/>
                  </a:lnTo>
                  <a:lnTo>
                    <a:pt x="583553" y="211571"/>
                  </a:lnTo>
                  <a:lnTo>
                    <a:pt x="523499" y="210768"/>
                  </a:lnTo>
                  <a:lnTo>
                    <a:pt x="461247" y="205020"/>
                  </a:lnTo>
                  <a:lnTo>
                    <a:pt x="403890" y="201025"/>
                  </a:lnTo>
                  <a:lnTo>
                    <a:pt x="344379" y="200236"/>
                  </a:lnTo>
                  <a:lnTo>
                    <a:pt x="282235" y="200080"/>
                  </a:lnTo>
                  <a:lnTo>
                    <a:pt x="233494" y="200053"/>
                  </a:lnTo>
                  <a:lnTo>
                    <a:pt x="173028" y="200044"/>
                  </a:lnTo>
                  <a:lnTo>
                    <a:pt x="119143" y="203162"/>
                  </a:lnTo>
                  <a:lnTo>
                    <a:pt x="68768" y="209107"/>
                  </a:lnTo>
                  <a:lnTo>
                    <a:pt x="33244" y="204547"/>
                  </a:lnTo>
                  <a:lnTo>
                    <a:pt x="24503" y="199536"/>
                  </a:lnTo>
                  <a:lnTo>
                    <a:pt x="11670" y="184609"/>
                  </a:lnTo>
                  <a:lnTo>
                    <a:pt x="8306" y="163157"/>
                  </a:lnTo>
                  <a:lnTo>
                    <a:pt x="6750" y="124772"/>
                  </a:lnTo>
                  <a:lnTo>
                    <a:pt x="1334" y="69880"/>
                  </a:lnTo>
                  <a:lnTo>
                    <a:pt x="175" y="124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43647" y="2389969"/>
              <a:ext cx="1659041" cy="579068"/>
            </a:xfrm>
            <a:custGeom>
              <a:avLst/>
              <a:gdLst/>
              <a:ahLst/>
              <a:cxnLst/>
              <a:rect l="0" t="0" r="0" b="0"/>
              <a:pathLst>
                <a:path w="1659041" h="579068">
                  <a:moveTo>
                    <a:pt x="1652975" y="0"/>
                  </a:moveTo>
                  <a:lnTo>
                    <a:pt x="1659040" y="33621"/>
                  </a:lnTo>
                  <a:lnTo>
                    <a:pt x="1648415" y="93406"/>
                  </a:lnTo>
                  <a:lnTo>
                    <a:pt x="1640112" y="155554"/>
                  </a:lnTo>
                  <a:lnTo>
                    <a:pt x="1624591" y="210257"/>
                  </a:lnTo>
                  <a:lnTo>
                    <a:pt x="1596579" y="273713"/>
                  </a:lnTo>
                  <a:lnTo>
                    <a:pt x="1576800" y="312729"/>
                  </a:lnTo>
                  <a:lnTo>
                    <a:pt x="1523026" y="371885"/>
                  </a:lnTo>
                  <a:lnTo>
                    <a:pt x="1488789" y="400058"/>
                  </a:lnTo>
                  <a:lnTo>
                    <a:pt x="1430056" y="439075"/>
                  </a:lnTo>
                  <a:lnTo>
                    <a:pt x="1368546" y="462979"/>
                  </a:lnTo>
                  <a:lnTo>
                    <a:pt x="1305521" y="484286"/>
                  </a:lnTo>
                  <a:lnTo>
                    <a:pt x="1244484" y="500685"/>
                  </a:lnTo>
                  <a:lnTo>
                    <a:pt x="1189446" y="507562"/>
                  </a:lnTo>
                  <a:lnTo>
                    <a:pt x="1133514" y="519839"/>
                  </a:lnTo>
                  <a:lnTo>
                    <a:pt x="1078576" y="526293"/>
                  </a:lnTo>
                  <a:lnTo>
                    <a:pt x="1016290" y="535318"/>
                  </a:lnTo>
                  <a:lnTo>
                    <a:pt x="955248" y="537800"/>
                  </a:lnTo>
                  <a:lnTo>
                    <a:pt x="903849" y="545223"/>
                  </a:lnTo>
                  <a:lnTo>
                    <a:pt x="856623" y="546812"/>
                  </a:lnTo>
                  <a:lnTo>
                    <a:pt x="794550" y="552938"/>
                  </a:lnTo>
                  <a:lnTo>
                    <a:pt x="742740" y="556507"/>
                  </a:lnTo>
                  <a:lnTo>
                    <a:pt x="688525" y="557564"/>
                  </a:lnTo>
                  <a:lnTo>
                    <a:pt x="635417" y="557878"/>
                  </a:lnTo>
                  <a:lnTo>
                    <a:pt x="581880" y="551918"/>
                  </a:lnTo>
                  <a:lnTo>
                    <a:pt x="528150" y="556460"/>
                  </a:lnTo>
                  <a:lnTo>
                    <a:pt x="471175" y="560670"/>
                  </a:lnTo>
                  <a:lnTo>
                    <a:pt x="409839" y="566207"/>
                  </a:lnTo>
                  <a:lnTo>
                    <a:pt x="350332" y="567848"/>
                  </a:lnTo>
                  <a:lnTo>
                    <a:pt x="292535" y="568334"/>
                  </a:lnTo>
                  <a:lnTo>
                    <a:pt x="234076" y="568478"/>
                  </a:lnTo>
                  <a:lnTo>
                    <a:pt x="176591" y="568521"/>
                  </a:lnTo>
                  <a:lnTo>
                    <a:pt x="118224" y="571653"/>
                  </a:lnTo>
                  <a:lnTo>
                    <a:pt x="60766" y="57687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781039" y="2295212"/>
            <a:ext cx="4549157" cy="979151"/>
            <a:chOff x="2781039" y="2295212"/>
            <a:chExt cx="4549157" cy="979151"/>
          </a:xfrm>
        </p:grpSpPr>
        <p:sp>
          <p:nvSpPr>
            <p:cNvPr id="120" name="Freeform 119"/>
            <p:cNvSpPr/>
            <p:nvPr/>
          </p:nvSpPr>
          <p:spPr>
            <a:xfrm>
              <a:off x="2781039" y="2295212"/>
              <a:ext cx="703894" cy="679274"/>
            </a:xfrm>
            <a:custGeom>
              <a:avLst/>
              <a:gdLst/>
              <a:ahLst/>
              <a:cxnLst/>
              <a:rect l="0" t="0" r="0" b="0"/>
              <a:pathLst>
                <a:path w="703894" h="679274">
                  <a:moveTo>
                    <a:pt x="51126" y="0"/>
                  </a:moveTo>
                  <a:lnTo>
                    <a:pt x="42793" y="37478"/>
                  </a:lnTo>
                  <a:lnTo>
                    <a:pt x="35442" y="88902"/>
                  </a:lnTo>
                  <a:lnTo>
                    <a:pt x="22725" y="144119"/>
                  </a:lnTo>
                  <a:lnTo>
                    <a:pt x="12068" y="203206"/>
                  </a:lnTo>
                  <a:lnTo>
                    <a:pt x="9616" y="265267"/>
                  </a:lnTo>
                  <a:lnTo>
                    <a:pt x="3602" y="313994"/>
                  </a:lnTo>
                  <a:lnTo>
                    <a:pt x="0" y="365476"/>
                  </a:lnTo>
                  <a:lnTo>
                    <a:pt x="7189" y="425699"/>
                  </a:lnTo>
                  <a:lnTo>
                    <a:pt x="23272" y="489114"/>
                  </a:lnTo>
                  <a:lnTo>
                    <a:pt x="53192" y="548443"/>
                  </a:lnTo>
                  <a:lnTo>
                    <a:pt x="75915" y="573763"/>
                  </a:lnTo>
                  <a:lnTo>
                    <a:pt x="125317" y="607297"/>
                  </a:lnTo>
                  <a:lnTo>
                    <a:pt x="178703" y="627759"/>
                  </a:lnTo>
                  <a:lnTo>
                    <a:pt x="231048" y="642151"/>
                  </a:lnTo>
                  <a:lnTo>
                    <a:pt x="286448" y="650670"/>
                  </a:lnTo>
                  <a:lnTo>
                    <a:pt x="348517" y="653522"/>
                  </a:lnTo>
                  <a:lnTo>
                    <a:pt x="400119" y="661018"/>
                  </a:lnTo>
                  <a:lnTo>
                    <a:pt x="462895" y="670231"/>
                  </a:lnTo>
                  <a:lnTo>
                    <a:pt x="523404" y="673114"/>
                  </a:lnTo>
                  <a:lnTo>
                    <a:pt x="580764" y="679273"/>
                  </a:lnTo>
                  <a:lnTo>
                    <a:pt x="642878" y="675350"/>
                  </a:lnTo>
                  <a:lnTo>
                    <a:pt x="703893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528838" y="2719027"/>
              <a:ext cx="314064" cy="477246"/>
            </a:xfrm>
            <a:custGeom>
              <a:avLst/>
              <a:gdLst/>
              <a:ahLst/>
              <a:cxnLst/>
              <a:rect l="0" t="0" r="0" b="0"/>
              <a:pathLst>
                <a:path w="314064" h="477246">
                  <a:moveTo>
                    <a:pt x="314063" y="81553"/>
                  </a:moveTo>
                  <a:lnTo>
                    <a:pt x="290017" y="71978"/>
                  </a:lnTo>
                  <a:lnTo>
                    <a:pt x="233365" y="21655"/>
                  </a:lnTo>
                  <a:lnTo>
                    <a:pt x="206704" y="6353"/>
                  </a:lnTo>
                  <a:lnTo>
                    <a:pt x="170989" y="0"/>
                  </a:lnTo>
                  <a:lnTo>
                    <a:pt x="130771" y="9296"/>
                  </a:lnTo>
                  <a:lnTo>
                    <a:pt x="100397" y="26868"/>
                  </a:lnTo>
                  <a:lnTo>
                    <a:pt x="54705" y="82298"/>
                  </a:lnTo>
                  <a:lnTo>
                    <a:pt x="27644" y="137413"/>
                  </a:lnTo>
                  <a:lnTo>
                    <a:pt x="17140" y="163701"/>
                  </a:lnTo>
                  <a:lnTo>
                    <a:pt x="7277" y="221826"/>
                  </a:lnTo>
                  <a:lnTo>
                    <a:pt x="0" y="283696"/>
                  </a:lnTo>
                  <a:lnTo>
                    <a:pt x="6967" y="340978"/>
                  </a:lnTo>
                  <a:lnTo>
                    <a:pt x="19609" y="394233"/>
                  </a:lnTo>
                  <a:lnTo>
                    <a:pt x="38960" y="438895"/>
                  </a:lnTo>
                  <a:lnTo>
                    <a:pt x="64095" y="465332"/>
                  </a:lnTo>
                  <a:lnTo>
                    <a:pt x="86763" y="474390"/>
                  </a:lnTo>
                  <a:lnTo>
                    <a:pt x="112435" y="477245"/>
                  </a:lnTo>
                  <a:lnTo>
                    <a:pt x="152026" y="471106"/>
                  </a:lnTo>
                  <a:lnTo>
                    <a:pt x="185334" y="454989"/>
                  </a:lnTo>
                  <a:lnTo>
                    <a:pt x="229835" y="418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45948" y="2968325"/>
              <a:ext cx="176936" cy="208220"/>
            </a:xfrm>
            <a:custGeom>
              <a:avLst/>
              <a:gdLst/>
              <a:ahLst/>
              <a:cxnLst/>
              <a:rect l="0" t="0" r="0" b="0"/>
              <a:pathLst>
                <a:path w="176936" h="208220">
                  <a:moveTo>
                    <a:pt x="128539" y="42825"/>
                  </a:moveTo>
                  <a:lnTo>
                    <a:pt x="110558" y="18778"/>
                  </a:lnTo>
                  <a:lnTo>
                    <a:pt x="93641" y="4452"/>
                  </a:lnTo>
                  <a:lnTo>
                    <a:pt x="84217" y="865"/>
                  </a:lnTo>
                  <a:lnTo>
                    <a:pt x="64386" y="0"/>
                  </a:lnTo>
                  <a:lnTo>
                    <a:pt x="46994" y="6634"/>
                  </a:lnTo>
                  <a:lnTo>
                    <a:pt x="16765" y="29957"/>
                  </a:lnTo>
                  <a:lnTo>
                    <a:pt x="924" y="66958"/>
                  </a:lnTo>
                  <a:lnTo>
                    <a:pt x="0" y="109377"/>
                  </a:lnTo>
                  <a:lnTo>
                    <a:pt x="12724" y="151581"/>
                  </a:lnTo>
                  <a:lnTo>
                    <a:pt x="31312" y="182544"/>
                  </a:lnTo>
                  <a:lnTo>
                    <a:pt x="47892" y="195779"/>
                  </a:lnTo>
                  <a:lnTo>
                    <a:pt x="68129" y="204391"/>
                  </a:lnTo>
                  <a:lnTo>
                    <a:pt x="92721" y="208219"/>
                  </a:lnTo>
                  <a:lnTo>
                    <a:pt x="113010" y="203681"/>
                  </a:lnTo>
                  <a:lnTo>
                    <a:pt x="145098" y="181704"/>
                  </a:lnTo>
                  <a:lnTo>
                    <a:pt x="166851" y="150525"/>
                  </a:lnTo>
                  <a:lnTo>
                    <a:pt x="176935" y="111651"/>
                  </a:lnTo>
                  <a:lnTo>
                    <a:pt x="174334" y="76086"/>
                  </a:lnTo>
                  <a:lnTo>
                    <a:pt x="166050" y="57218"/>
                  </a:lnTo>
                  <a:lnTo>
                    <a:pt x="139067" y="21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79772" y="2950900"/>
              <a:ext cx="231628" cy="200707"/>
            </a:xfrm>
            <a:custGeom>
              <a:avLst/>
              <a:gdLst/>
              <a:ahLst/>
              <a:cxnLst/>
              <a:rect l="0" t="0" r="0" b="0"/>
              <a:pathLst>
                <a:path w="231628" h="200707">
                  <a:moveTo>
                    <a:pt x="0" y="112892"/>
                  </a:moveTo>
                  <a:lnTo>
                    <a:pt x="14572" y="155584"/>
                  </a:lnTo>
                  <a:lnTo>
                    <a:pt x="35411" y="200706"/>
                  </a:lnTo>
                  <a:lnTo>
                    <a:pt x="29568" y="181061"/>
                  </a:lnTo>
                  <a:lnTo>
                    <a:pt x="23578" y="150248"/>
                  </a:lnTo>
                  <a:lnTo>
                    <a:pt x="21555" y="97914"/>
                  </a:lnTo>
                  <a:lnTo>
                    <a:pt x="21204" y="56462"/>
                  </a:lnTo>
                  <a:lnTo>
                    <a:pt x="24664" y="46026"/>
                  </a:lnTo>
                  <a:lnTo>
                    <a:pt x="37868" y="31311"/>
                  </a:lnTo>
                  <a:lnTo>
                    <a:pt x="46302" y="28089"/>
                  </a:lnTo>
                  <a:lnTo>
                    <a:pt x="65032" y="27629"/>
                  </a:lnTo>
                  <a:lnTo>
                    <a:pt x="73770" y="31484"/>
                  </a:lnTo>
                  <a:lnTo>
                    <a:pt x="89719" y="45125"/>
                  </a:lnTo>
                  <a:lnTo>
                    <a:pt x="106262" y="72536"/>
                  </a:lnTo>
                  <a:lnTo>
                    <a:pt x="119992" y="106221"/>
                  </a:lnTo>
                  <a:lnTo>
                    <a:pt x="116595" y="66477"/>
                  </a:lnTo>
                  <a:lnTo>
                    <a:pt x="121634" y="30510"/>
                  </a:lnTo>
                  <a:lnTo>
                    <a:pt x="133608" y="11547"/>
                  </a:lnTo>
                  <a:lnTo>
                    <a:pt x="141715" y="3215"/>
                  </a:lnTo>
                  <a:lnTo>
                    <a:pt x="150628" y="0"/>
                  </a:lnTo>
                  <a:lnTo>
                    <a:pt x="160080" y="196"/>
                  </a:lnTo>
                  <a:lnTo>
                    <a:pt x="178771" y="6653"/>
                  </a:lnTo>
                  <a:lnTo>
                    <a:pt x="194877" y="17322"/>
                  </a:lnTo>
                  <a:lnTo>
                    <a:pt x="206715" y="32982"/>
                  </a:lnTo>
                  <a:lnTo>
                    <a:pt x="223846" y="71631"/>
                  </a:lnTo>
                  <a:lnTo>
                    <a:pt x="231627" y="133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77477" y="2869783"/>
              <a:ext cx="158105" cy="392686"/>
            </a:xfrm>
            <a:custGeom>
              <a:avLst/>
              <a:gdLst/>
              <a:ahLst/>
              <a:cxnLst/>
              <a:rect l="0" t="0" r="0" b="0"/>
              <a:pathLst>
                <a:path w="158105" h="392686">
                  <a:moveTo>
                    <a:pt x="7621" y="130838"/>
                  </a:moveTo>
                  <a:lnTo>
                    <a:pt x="14857" y="158394"/>
                  </a:lnTo>
                  <a:lnTo>
                    <a:pt x="17499" y="214617"/>
                  </a:lnTo>
                  <a:lnTo>
                    <a:pt x="23610" y="271130"/>
                  </a:lnTo>
                  <a:lnTo>
                    <a:pt x="28847" y="326183"/>
                  </a:lnTo>
                  <a:lnTo>
                    <a:pt x="37611" y="388493"/>
                  </a:lnTo>
                  <a:lnTo>
                    <a:pt x="38143" y="392685"/>
                  </a:lnTo>
                  <a:lnTo>
                    <a:pt x="38734" y="384865"/>
                  </a:lnTo>
                  <a:lnTo>
                    <a:pt x="30811" y="333960"/>
                  </a:lnTo>
                  <a:lnTo>
                    <a:pt x="23510" y="275336"/>
                  </a:lnTo>
                  <a:lnTo>
                    <a:pt x="19738" y="227205"/>
                  </a:lnTo>
                  <a:lnTo>
                    <a:pt x="10058" y="166945"/>
                  </a:lnTo>
                  <a:lnTo>
                    <a:pt x="0" y="106862"/>
                  </a:lnTo>
                  <a:lnTo>
                    <a:pt x="1074" y="62513"/>
                  </a:lnTo>
                  <a:lnTo>
                    <a:pt x="7051" y="38470"/>
                  </a:lnTo>
                  <a:lnTo>
                    <a:pt x="17506" y="16086"/>
                  </a:lnTo>
                  <a:lnTo>
                    <a:pt x="25909" y="8713"/>
                  </a:lnTo>
                  <a:lnTo>
                    <a:pt x="47725" y="521"/>
                  </a:lnTo>
                  <a:lnTo>
                    <a:pt x="69899" y="0"/>
                  </a:lnTo>
                  <a:lnTo>
                    <a:pt x="91452" y="4838"/>
                  </a:lnTo>
                  <a:lnTo>
                    <a:pt x="112729" y="14787"/>
                  </a:lnTo>
                  <a:lnTo>
                    <a:pt x="138850" y="39131"/>
                  </a:lnTo>
                  <a:lnTo>
                    <a:pt x="155818" y="74160"/>
                  </a:lnTo>
                  <a:lnTo>
                    <a:pt x="158104" y="97459"/>
                  </a:lnTo>
                  <a:lnTo>
                    <a:pt x="154051" y="119513"/>
                  </a:lnTo>
                  <a:lnTo>
                    <a:pt x="144451" y="141013"/>
                  </a:lnTo>
                  <a:lnTo>
                    <a:pt x="129266" y="156027"/>
                  </a:lnTo>
                  <a:lnTo>
                    <a:pt x="109649" y="165430"/>
                  </a:lnTo>
                  <a:lnTo>
                    <a:pt x="85332" y="169609"/>
                  </a:lnTo>
                  <a:lnTo>
                    <a:pt x="65166" y="165227"/>
                  </a:lnTo>
                  <a:lnTo>
                    <a:pt x="39207" y="151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66974" y="2878941"/>
              <a:ext cx="186623" cy="164144"/>
            </a:xfrm>
            <a:custGeom>
              <a:avLst/>
              <a:gdLst/>
              <a:ahLst/>
              <a:cxnLst/>
              <a:rect l="0" t="0" r="0" b="0"/>
              <a:pathLst>
                <a:path w="186623" h="164144">
                  <a:moveTo>
                    <a:pt x="123451" y="58509"/>
                  </a:moveTo>
                  <a:lnTo>
                    <a:pt x="123451" y="36153"/>
                  </a:lnTo>
                  <a:lnTo>
                    <a:pt x="117212" y="18937"/>
                  </a:lnTo>
                  <a:lnTo>
                    <a:pt x="112272" y="11071"/>
                  </a:lnTo>
                  <a:lnTo>
                    <a:pt x="104300" y="5827"/>
                  </a:lnTo>
                  <a:lnTo>
                    <a:pt x="82964" y="0"/>
                  </a:lnTo>
                  <a:lnTo>
                    <a:pt x="61003" y="3649"/>
                  </a:lnTo>
                  <a:lnTo>
                    <a:pt x="40714" y="14240"/>
                  </a:lnTo>
                  <a:lnTo>
                    <a:pt x="23898" y="30645"/>
                  </a:lnTo>
                  <a:lnTo>
                    <a:pt x="6866" y="59612"/>
                  </a:lnTo>
                  <a:lnTo>
                    <a:pt x="0" y="101600"/>
                  </a:lnTo>
                  <a:lnTo>
                    <a:pt x="4633" y="124844"/>
                  </a:lnTo>
                  <a:lnTo>
                    <a:pt x="20395" y="151084"/>
                  </a:lnTo>
                  <a:lnTo>
                    <a:pt x="26671" y="158830"/>
                  </a:lnTo>
                  <a:lnTo>
                    <a:pt x="35534" y="162825"/>
                  </a:lnTo>
                  <a:lnTo>
                    <a:pt x="57861" y="164143"/>
                  </a:lnTo>
                  <a:lnTo>
                    <a:pt x="77142" y="157710"/>
                  </a:lnTo>
                  <a:lnTo>
                    <a:pt x="85559" y="152719"/>
                  </a:lnTo>
                  <a:lnTo>
                    <a:pt x="98031" y="137815"/>
                  </a:lnTo>
                  <a:lnTo>
                    <a:pt x="123067" y="79134"/>
                  </a:lnTo>
                  <a:lnTo>
                    <a:pt x="127960" y="65336"/>
                  </a:lnTo>
                  <a:lnTo>
                    <a:pt x="126234" y="70902"/>
                  </a:lnTo>
                  <a:lnTo>
                    <a:pt x="129865" y="93767"/>
                  </a:lnTo>
                  <a:lnTo>
                    <a:pt x="143938" y="122768"/>
                  </a:lnTo>
                  <a:lnTo>
                    <a:pt x="151147" y="129425"/>
                  </a:lnTo>
                  <a:lnTo>
                    <a:pt x="186622" y="14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685181" y="2842694"/>
              <a:ext cx="84229" cy="169897"/>
            </a:xfrm>
            <a:custGeom>
              <a:avLst/>
              <a:gdLst/>
              <a:ahLst/>
              <a:cxnLst/>
              <a:rect l="0" t="0" r="0" b="0"/>
              <a:pathLst>
                <a:path w="84229" h="169897">
                  <a:moveTo>
                    <a:pt x="0" y="73699"/>
                  </a:moveTo>
                  <a:lnTo>
                    <a:pt x="2340" y="107321"/>
                  </a:lnTo>
                  <a:lnTo>
                    <a:pt x="25172" y="169896"/>
                  </a:lnTo>
                  <a:lnTo>
                    <a:pt x="14337" y="116368"/>
                  </a:lnTo>
                  <a:lnTo>
                    <a:pt x="11281" y="62587"/>
                  </a:lnTo>
                  <a:lnTo>
                    <a:pt x="11030" y="48744"/>
                  </a:lnTo>
                  <a:lnTo>
                    <a:pt x="14372" y="37175"/>
                  </a:lnTo>
                  <a:lnTo>
                    <a:pt x="27445" y="18082"/>
                  </a:lnTo>
                  <a:lnTo>
                    <a:pt x="48072" y="803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79157" y="2884808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885223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01036" y="2844988"/>
              <a:ext cx="168457" cy="161144"/>
            </a:xfrm>
            <a:custGeom>
              <a:avLst/>
              <a:gdLst/>
              <a:ahLst/>
              <a:cxnLst/>
              <a:rect l="0" t="0" r="0" b="0"/>
              <a:pathLst>
                <a:path w="168457" h="161144">
                  <a:moveTo>
                    <a:pt x="0" y="71405"/>
                  </a:moveTo>
                  <a:lnTo>
                    <a:pt x="3120" y="114097"/>
                  </a:lnTo>
                  <a:lnTo>
                    <a:pt x="14654" y="155748"/>
                  </a:lnTo>
                  <a:lnTo>
                    <a:pt x="14449" y="160389"/>
                  </a:lnTo>
                  <a:lnTo>
                    <a:pt x="11972" y="161143"/>
                  </a:lnTo>
                  <a:lnTo>
                    <a:pt x="7981" y="159307"/>
                  </a:lnTo>
                  <a:lnTo>
                    <a:pt x="3548" y="144788"/>
                  </a:lnTo>
                  <a:lnTo>
                    <a:pt x="1637" y="82845"/>
                  </a:lnTo>
                  <a:lnTo>
                    <a:pt x="9714" y="36840"/>
                  </a:lnTo>
                  <a:lnTo>
                    <a:pt x="20305" y="11589"/>
                  </a:lnTo>
                  <a:lnTo>
                    <a:pt x="28744" y="4622"/>
                  </a:lnTo>
                  <a:lnTo>
                    <a:pt x="39050" y="1147"/>
                  </a:lnTo>
                  <a:lnTo>
                    <a:pt x="50600" y="0"/>
                  </a:lnTo>
                  <a:lnTo>
                    <a:pt x="89212" y="9564"/>
                  </a:lnTo>
                  <a:lnTo>
                    <a:pt x="110230" y="24033"/>
                  </a:lnTo>
                  <a:lnTo>
                    <a:pt x="142786" y="61918"/>
                  </a:lnTo>
                  <a:lnTo>
                    <a:pt x="159030" y="92771"/>
                  </a:lnTo>
                  <a:lnTo>
                    <a:pt x="168456" y="155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69492" y="2841934"/>
              <a:ext cx="204692" cy="432429"/>
            </a:xfrm>
            <a:custGeom>
              <a:avLst/>
              <a:gdLst/>
              <a:ahLst/>
              <a:cxnLst/>
              <a:rect l="0" t="0" r="0" b="0"/>
              <a:pathLst>
                <a:path w="204692" h="432429">
                  <a:moveTo>
                    <a:pt x="178985" y="63931"/>
                  </a:moveTo>
                  <a:lnTo>
                    <a:pt x="173395" y="47163"/>
                  </a:lnTo>
                  <a:lnTo>
                    <a:pt x="161292" y="32692"/>
                  </a:lnTo>
                  <a:lnTo>
                    <a:pt x="130516" y="4338"/>
                  </a:lnTo>
                  <a:lnTo>
                    <a:pt x="122106" y="806"/>
                  </a:lnTo>
                  <a:lnTo>
                    <a:pt x="103402" y="0"/>
                  </a:lnTo>
                  <a:lnTo>
                    <a:pt x="86511" y="6661"/>
                  </a:lnTo>
                  <a:lnTo>
                    <a:pt x="71205" y="18591"/>
                  </a:lnTo>
                  <a:lnTo>
                    <a:pt x="50603" y="45038"/>
                  </a:lnTo>
                  <a:lnTo>
                    <a:pt x="40818" y="64893"/>
                  </a:lnTo>
                  <a:lnTo>
                    <a:pt x="38808" y="85416"/>
                  </a:lnTo>
                  <a:lnTo>
                    <a:pt x="47050" y="127186"/>
                  </a:lnTo>
                  <a:lnTo>
                    <a:pt x="52424" y="135347"/>
                  </a:lnTo>
                  <a:lnTo>
                    <a:pt x="67753" y="147534"/>
                  </a:lnTo>
                  <a:lnTo>
                    <a:pt x="86264" y="150611"/>
                  </a:lnTo>
                  <a:lnTo>
                    <a:pt x="96114" y="149794"/>
                  </a:lnTo>
                  <a:lnTo>
                    <a:pt x="113297" y="142647"/>
                  </a:lnTo>
                  <a:lnTo>
                    <a:pt x="121155" y="137465"/>
                  </a:lnTo>
                  <a:lnTo>
                    <a:pt x="133005" y="122349"/>
                  </a:lnTo>
                  <a:lnTo>
                    <a:pt x="137803" y="113405"/>
                  </a:lnTo>
                  <a:lnTo>
                    <a:pt x="143341" y="110952"/>
                  </a:lnTo>
                  <a:lnTo>
                    <a:pt x="149373" y="112825"/>
                  </a:lnTo>
                  <a:lnTo>
                    <a:pt x="155734" y="117584"/>
                  </a:lnTo>
                  <a:lnTo>
                    <a:pt x="165921" y="135350"/>
                  </a:lnTo>
                  <a:lnTo>
                    <a:pt x="181993" y="184883"/>
                  </a:lnTo>
                  <a:lnTo>
                    <a:pt x="196433" y="246963"/>
                  </a:lnTo>
                  <a:lnTo>
                    <a:pt x="204691" y="291168"/>
                  </a:lnTo>
                  <a:lnTo>
                    <a:pt x="198187" y="348027"/>
                  </a:lnTo>
                  <a:lnTo>
                    <a:pt x="191028" y="373859"/>
                  </a:lnTo>
                  <a:lnTo>
                    <a:pt x="180048" y="393140"/>
                  </a:lnTo>
                  <a:lnTo>
                    <a:pt x="164249" y="406388"/>
                  </a:lnTo>
                  <a:lnTo>
                    <a:pt x="144360" y="415006"/>
                  </a:lnTo>
                  <a:lnTo>
                    <a:pt x="90343" y="420538"/>
                  </a:lnTo>
                  <a:lnTo>
                    <a:pt x="34873" y="427220"/>
                  </a:lnTo>
                  <a:lnTo>
                    <a:pt x="0" y="432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709238" y="2811108"/>
              <a:ext cx="189461" cy="223483"/>
            </a:xfrm>
            <a:custGeom>
              <a:avLst/>
              <a:gdLst/>
              <a:ahLst/>
              <a:cxnLst/>
              <a:rect l="0" t="0" r="0" b="0"/>
              <a:pathLst>
                <a:path w="189461" h="223483">
                  <a:moveTo>
                    <a:pt x="91964" y="31586"/>
                  </a:moveTo>
                  <a:lnTo>
                    <a:pt x="49272" y="34706"/>
                  </a:lnTo>
                  <a:lnTo>
                    <a:pt x="38936" y="37175"/>
                  </a:lnTo>
                  <a:lnTo>
                    <a:pt x="30875" y="43501"/>
                  </a:lnTo>
                  <a:lnTo>
                    <a:pt x="13942" y="73591"/>
                  </a:lnTo>
                  <a:lnTo>
                    <a:pt x="2686" y="106423"/>
                  </a:lnTo>
                  <a:lnTo>
                    <a:pt x="0" y="144097"/>
                  </a:lnTo>
                  <a:lnTo>
                    <a:pt x="7264" y="178006"/>
                  </a:lnTo>
                  <a:lnTo>
                    <a:pt x="17664" y="199607"/>
                  </a:lnTo>
                  <a:lnTo>
                    <a:pt x="33206" y="214667"/>
                  </a:lnTo>
                  <a:lnTo>
                    <a:pt x="42263" y="220320"/>
                  </a:lnTo>
                  <a:lnTo>
                    <a:pt x="64805" y="223482"/>
                  </a:lnTo>
                  <a:lnTo>
                    <a:pt x="88082" y="219819"/>
                  </a:lnTo>
                  <a:lnTo>
                    <a:pt x="135184" y="191930"/>
                  </a:lnTo>
                  <a:lnTo>
                    <a:pt x="160402" y="166053"/>
                  </a:lnTo>
                  <a:lnTo>
                    <a:pt x="185565" y="115497"/>
                  </a:lnTo>
                  <a:lnTo>
                    <a:pt x="189460" y="105074"/>
                  </a:lnTo>
                  <a:lnTo>
                    <a:pt x="188546" y="93446"/>
                  </a:lnTo>
                  <a:lnTo>
                    <a:pt x="158192" y="33031"/>
                  </a:lnTo>
                  <a:lnTo>
                    <a:pt x="141285" y="17410"/>
                  </a:lnTo>
                  <a:lnTo>
                    <a:pt x="123243" y="7738"/>
                  </a:lnTo>
                  <a:lnTo>
                    <a:pt x="91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17016" y="2837105"/>
              <a:ext cx="152969" cy="206245"/>
            </a:xfrm>
            <a:custGeom>
              <a:avLst/>
              <a:gdLst/>
              <a:ahLst/>
              <a:cxnLst/>
              <a:rect l="0" t="0" r="0" b="0"/>
              <a:pathLst>
                <a:path w="152969" h="206245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92998" y="4902"/>
                  </a:lnTo>
                  <a:lnTo>
                    <a:pt x="131540" y="7725"/>
                  </a:lnTo>
                  <a:lnTo>
                    <a:pt x="150489" y="16677"/>
                  </a:lnTo>
                  <a:lnTo>
                    <a:pt x="152968" y="22340"/>
                  </a:lnTo>
                  <a:lnTo>
                    <a:pt x="151112" y="28454"/>
                  </a:lnTo>
                  <a:lnTo>
                    <a:pt x="94579" y="89864"/>
                  </a:lnTo>
                  <a:lnTo>
                    <a:pt x="52626" y="143388"/>
                  </a:lnTo>
                  <a:lnTo>
                    <a:pt x="24563" y="179168"/>
                  </a:lnTo>
                  <a:lnTo>
                    <a:pt x="22224" y="186819"/>
                  </a:lnTo>
                  <a:lnTo>
                    <a:pt x="23005" y="194259"/>
                  </a:lnTo>
                  <a:lnTo>
                    <a:pt x="25865" y="201559"/>
                  </a:lnTo>
                  <a:lnTo>
                    <a:pt x="31281" y="205256"/>
                  </a:lnTo>
                  <a:lnTo>
                    <a:pt x="46658" y="206244"/>
                  </a:lnTo>
                  <a:lnTo>
                    <a:pt x="105285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48643" y="2990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53968" y="2674238"/>
              <a:ext cx="73701" cy="357970"/>
            </a:xfrm>
            <a:custGeom>
              <a:avLst/>
              <a:gdLst/>
              <a:ahLst/>
              <a:cxnLst/>
              <a:rect l="0" t="0" r="0" b="0"/>
              <a:pathLst>
                <a:path w="73701" h="357970">
                  <a:moveTo>
                    <a:pt x="0" y="0"/>
                  </a:moveTo>
                  <a:lnTo>
                    <a:pt x="1" y="48931"/>
                  </a:lnTo>
                  <a:lnTo>
                    <a:pt x="3120" y="96776"/>
                  </a:lnTo>
                  <a:lnTo>
                    <a:pt x="17692" y="151117"/>
                  </a:lnTo>
                  <a:lnTo>
                    <a:pt x="37997" y="208552"/>
                  </a:lnTo>
                  <a:lnTo>
                    <a:pt x="51424" y="262614"/>
                  </a:lnTo>
                  <a:lnTo>
                    <a:pt x="66440" y="322106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422383" y="2832165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19129"/>
                  </a:lnTo>
                  <a:lnTo>
                    <a:pt x="23933" y="368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626628" y="2884808"/>
              <a:ext cx="156807" cy="154193"/>
            </a:xfrm>
            <a:custGeom>
              <a:avLst/>
              <a:gdLst/>
              <a:ahLst/>
              <a:cxnLst/>
              <a:rect l="0" t="0" r="0" b="0"/>
              <a:pathLst>
                <a:path w="156807" h="154193">
                  <a:moveTo>
                    <a:pt x="101082" y="10528"/>
                  </a:moveTo>
                  <a:lnTo>
                    <a:pt x="78724" y="10528"/>
                  </a:lnTo>
                  <a:lnTo>
                    <a:pt x="61509" y="16767"/>
                  </a:lnTo>
                  <a:lnTo>
                    <a:pt x="46059" y="28509"/>
                  </a:lnTo>
                  <a:lnTo>
                    <a:pt x="17077" y="67762"/>
                  </a:lnTo>
                  <a:lnTo>
                    <a:pt x="5254" y="93288"/>
                  </a:lnTo>
                  <a:lnTo>
                    <a:pt x="0" y="120230"/>
                  </a:lnTo>
                  <a:lnTo>
                    <a:pt x="2109" y="130456"/>
                  </a:lnTo>
                  <a:lnTo>
                    <a:pt x="7023" y="138443"/>
                  </a:lnTo>
                  <a:lnTo>
                    <a:pt x="13810" y="144938"/>
                  </a:lnTo>
                  <a:lnTo>
                    <a:pt x="33829" y="152154"/>
                  </a:lnTo>
                  <a:lnTo>
                    <a:pt x="57153" y="154192"/>
                  </a:lnTo>
                  <a:lnTo>
                    <a:pt x="79219" y="151198"/>
                  </a:lnTo>
                  <a:lnTo>
                    <a:pt x="111372" y="137346"/>
                  </a:lnTo>
                  <a:lnTo>
                    <a:pt x="137536" y="118424"/>
                  </a:lnTo>
                  <a:lnTo>
                    <a:pt x="154517" y="92410"/>
                  </a:lnTo>
                  <a:lnTo>
                    <a:pt x="156806" y="69537"/>
                  </a:lnTo>
                  <a:lnTo>
                    <a:pt x="152755" y="46113"/>
                  </a:lnTo>
                  <a:lnTo>
                    <a:pt x="143154" y="27903"/>
                  </a:lnTo>
                  <a:lnTo>
                    <a:pt x="127970" y="15131"/>
                  </a:lnTo>
                  <a:lnTo>
                    <a:pt x="1010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75292" y="2716352"/>
              <a:ext cx="254904" cy="279939"/>
            </a:xfrm>
            <a:custGeom>
              <a:avLst/>
              <a:gdLst/>
              <a:ahLst/>
              <a:cxnLst/>
              <a:rect l="0" t="0" r="0" b="0"/>
              <a:pathLst>
                <a:path w="254904" h="279939">
                  <a:moveTo>
                    <a:pt x="157785" y="0"/>
                  </a:moveTo>
                  <a:lnTo>
                    <a:pt x="115093" y="3119"/>
                  </a:lnTo>
                  <a:lnTo>
                    <a:pt x="83915" y="14572"/>
                  </a:lnTo>
                  <a:lnTo>
                    <a:pt x="64123" y="27534"/>
                  </a:lnTo>
                  <a:lnTo>
                    <a:pt x="5443" y="86802"/>
                  </a:lnTo>
                  <a:lnTo>
                    <a:pt x="72" y="96473"/>
                  </a:lnTo>
                  <a:lnTo>
                    <a:pt x="0" y="106429"/>
                  </a:lnTo>
                  <a:lnTo>
                    <a:pt x="9280" y="126850"/>
                  </a:lnTo>
                  <a:lnTo>
                    <a:pt x="17837" y="133700"/>
                  </a:lnTo>
                  <a:lnTo>
                    <a:pt x="39824" y="141310"/>
                  </a:lnTo>
                  <a:lnTo>
                    <a:pt x="92068" y="146196"/>
                  </a:lnTo>
                  <a:lnTo>
                    <a:pt x="147447" y="150281"/>
                  </a:lnTo>
                  <a:lnTo>
                    <a:pt x="197857" y="162006"/>
                  </a:lnTo>
                  <a:lnTo>
                    <a:pt x="230879" y="183313"/>
                  </a:lnTo>
                  <a:lnTo>
                    <a:pt x="246033" y="201965"/>
                  </a:lnTo>
                  <a:lnTo>
                    <a:pt x="251712" y="211852"/>
                  </a:lnTo>
                  <a:lnTo>
                    <a:pt x="254903" y="232197"/>
                  </a:lnTo>
                  <a:lnTo>
                    <a:pt x="254115" y="242535"/>
                  </a:lnTo>
                  <a:lnTo>
                    <a:pt x="243882" y="260262"/>
                  </a:lnTo>
                  <a:lnTo>
                    <a:pt x="236240" y="268264"/>
                  </a:lnTo>
                  <a:lnTo>
                    <a:pt x="215271" y="277156"/>
                  </a:lnTo>
                  <a:lnTo>
                    <a:pt x="190354" y="279938"/>
                  </a:lnTo>
                  <a:lnTo>
                    <a:pt x="151187" y="273757"/>
                  </a:lnTo>
                  <a:lnTo>
                    <a:pt x="87940" y="247607"/>
                  </a:lnTo>
                  <a:lnTo>
                    <a:pt x="7355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74369" y="2653181"/>
              <a:ext cx="90295" cy="410612"/>
            </a:xfrm>
            <a:custGeom>
              <a:avLst/>
              <a:gdLst/>
              <a:ahLst/>
              <a:cxnLst/>
              <a:rect l="0" t="0" r="0" b="0"/>
              <a:pathLst>
                <a:path w="90295" h="410612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6161" y="153415"/>
                  </a:lnTo>
                  <a:lnTo>
                    <a:pt x="48675" y="204294"/>
                  </a:lnTo>
                  <a:lnTo>
                    <a:pt x="63795" y="256414"/>
                  </a:lnTo>
                  <a:lnTo>
                    <a:pt x="74514" y="307731"/>
                  </a:lnTo>
                  <a:lnTo>
                    <a:pt x="81848" y="367586"/>
                  </a:lnTo>
                  <a:lnTo>
                    <a:pt x="9029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11875" y="178984"/>
            <a:ext cx="2546592" cy="515897"/>
            <a:chOff x="211875" y="178984"/>
            <a:chExt cx="2546592" cy="515897"/>
          </a:xfrm>
        </p:grpSpPr>
        <p:sp>
          <p:nvSpPr>
            <p:cNvPr id="2" name="Freeform 1"/>
            <p:cNvSpPr/>
            <p:nvPr/>
          </p:nvSpPr>
          <p:spPr>
            <a:xfrm>
              <a:off x="211875" y="178984"/>
              <a:ext cx="354425" cy="472481"/>
            </a:xfrm>
            <a:custGeom>
              <a:avLst/>
              <a:gdLst/>
              <a:ahLst/>
              <a:cxnLst/>
              <a:rect l="0" t="0" r="0" b="0"/>
              <a:pathLst>
                <a:path w="354425" h="472481">
                  <a:moveTo>
                    <a:pt x="51337" y="10528"/>
                  </a:moveTo>
                  <a:lnTo>
                    <a:pt x="35696" y="28509"/>
                  </a:lnTo>
                  <a:lnTo>
                    <a:pt x="27618" y="45426"/>
                  </a:lnTo>
                  <a:lnTo>
                    <a:pt x="17668" y="106645"/>
                  </a:lnTo>
                  <a:lnTo>
                    <a:pt x="5302" y="161706"/>
                  </a:lnTo>
                  <a:lnTo>
                    <a:pt x="0" y="217642"/>
                  </a:lnTo>
                  <a:lnTo>
                    <a:pt x="2072" y="273751"/>
                  </a:lnTo>
                  <a:lnTo>
                    <a:pt x="7810" y="329895"/>
                  </a:lnTo>
                  <a:lnTo>
                    <a:pt x="25755" y="384875"/>
                  </a:lnTo>
                  <a:lnTo>
                    <a:pt x="58684" y="435992"/>
                  </a:lnTo>
                  <a:lnTo>
                    <a:pt x="79510" y="458946"/>
                  </a:lnTo>
                  <a:lnTo>
                    <a:pt x="99733" y="467188"/>
                  </a:lnTo>
                  <a:lnTo>
                    <a:pt x="150844" y="472480"/>
                  </a:lnTo>
                  <a:lnTo>
                    <a:pt x="192085" y="462218"/>
                  </a:lnTo>
                  <a:lnTo>
                    <a:pt x="252258" y="424250"/>
                  </a:lnTo>
                  <a:lnTo>
                    <a:pt x="283225" y="392296"/>
                  </a:lnTo>
                  <a:lnTo>
                    <a:pt x="309488" y="339576"/>
                  </a:lnTo>
                  <a:lnTo>
                    <a:pt x="332874" y="284102"/>
                  </a:lnTo>
                  <a:lnTo>
                    <a:pt x="349105" y="222495"/>
                  </a:lnTo>
                  <a:lnTo>
                    <a:pt x="354424" y="171339"/>
                  </a:lnTo>
                  <a:lnTo>
                    <a:pt x="350411" y="119137"/>
                  </a:lnTo>
                  <a:lnTo>
                    <a:pt x="346979" y="57502"/>
                  </a:lnTo>
                  <a:lnTo>
                    <a:pt x="3461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1465" y="449000"/>
              <a:ext cx="174354" cy="164968"/>
            </a:xfrm>
            <a:custGeom>
              <a:avLst/>
              <a:gdLst/>
              <a:ahLst/>
              <a:cxnLst/>
              <a:rect l="0" t="0" r="0" b="0"/>
              <a:pathLst>
                <a:path w="174354" h="164968">
                  <a:moveTo>
                    <a:pt x="19716" y="66896"/>
                  </a:moveTo>
                  <a:lnTo>
                    <a:pt x="25782" y="99348"/>
                  </a:lnTo>
                  <a:lnTo>
                    <a:pt x="20746" y="156827"/>
                  </a:lnTo>
                  <a:lnTo>
                    <a:pt x="18063" y="163115"/>
                  </a:lnTo>
                  <a:lnTo>
                    <a:pt x="13934" y="164967"/>
                  </a:lnTo>
                  <a:lnTo>
                    <a:pt x="8843" y="163862"/>
                  </a:lnTo>
                  <a:lnTo>
                    <a:pt x="5448" y="158446"/>
                  </a:lnTo>
                  <a:lnTo>
                    <a:pt x="0" y="116132"/>
                  </a:lnTo>
                  <a:lnTo>
                    <a:pt x="2176" y="79535"/>
                  </a:lnTo>
                  <a:lnTo>
                    <a:pt x="13392" y="35727"/>
                  </a:lnTo>
                  <a:lnTo>
                    <a:pt x="19009" y="27399"/>
                  </a:lnTo>
                  <a:lnTo>
                    <a:pt x="34610" y="15027"/>
                  </a:lnTo>
                  <a:lnTo>
                    <a:pt x="63123" y="1484"/>
                  </a:lnTo>
                  <a:lnTo>
                    <a:pt x="83462" y="0"/>
                  </a:lnTo>
                  <a:lnTo>
                    <a:pt x="103029" y="4409"/>
                  </a:lnTo>
                  <a:lnTo>
                    <a:pt x="147555" y="32815"/>
                  </a:lnTo>
                  <a:lnTo>
                    <a:pt x="161541" y="49409"/>
                  </a:lnTo>
                  <a:lnTo>
                    <a:pt x="170487" y="69653"/>
                  </a:lnTo>
                  <a:lnTo>
                    <a:pt x="174353" y="106187"/>
                  </a:lnTo>
                  <a:lnTo>
                    <a:pt x="167115" y="1616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5532" y="484310"/>
              <a:ext cx="18862" cy="115815"/>
            </a:xfrm>
            <a:custGeom>
              <a:avLst/>
              <a:gdLst/>
              <a:ahLst/>
              <a:cxnLst/>
              <a:rect l="0" t="0" r="0" b="0"/>
              <a:pathLst>
                <a:path w="18862" h="11581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9450" y="98639"/>
                  </a:lnTo>
                  <a:lnTo>
                    <a:pt x="18861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4435" y="26321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1057" y="48931"/>
                  </a:lnTo>
                  <a:lnTo>
                    <a:pt x="17937" y="96776"/>
                  </a:lnTo>
                  <a:lnTo>
                    <a:pt x="11992" y="159756"/>
                  </a:lnTo>
                  <a:lnTo>
                    <a:pt x="10817" y="217257"/>
                  </a:lnTo>
                  <a:lnTo>
                    <a:pt x="7466" y="273675"/>
                  </a:lnTo>
                  <a:lnTo>
                    <a:pt x="1475" y="32988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8621" y="41061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9" y="3119"/>
                  </a:lnTo>
                  <a:lnTo>
                    <a:pt x="106162" y="16788"/>
                  </a:lnTo>
                  <a:lnTo>
                    <a:pt x="4714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189512"/>
              <a:ext cx="16027" cy="410613"/>
            </a:xfrm>
            <a:custGeom>
              <a:avLst/>
              <a:gdLst/>
              <a:ahLst/>
              <a:cxnLst/>
              <a:rect l="0" t="0" r="0" b="0"/>
              <a:pathLst>
                <a:path w="16027" h="410613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0095" y="159757"/>
                  </a:lnTo>
                  <a:lnTo>
                    <a:pt x="4811" y="208643"/>
                  </a:lnTo>
                  <a:lnTo>
                    <a:pt x="8186" y="261922"/>
                  </a:lnTo>
                  <a:lnTo>
                    <a:pt x="10066" y="316294"/>
                  </a:lnTo>
                  <a:lnTo>
                    <a:pt x="16026" y="372094"/>
                  </a:lnTo>
                  <a:lnTo>
                    <a:pt x="15702" y="390763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1329" y="182200"/>
              <a:ext cx="327988" cy="396868"/>
            </a:xfrm>
            <a:custGeom>
              <a:avLst/>
              <a:gdLst/>
              <a:ahLst/>
              <a:cxnLst/>
              <a:rect l="0" t="0" r="0" b="0"/>
              <a:pathLst>
                <a:path w="327988" h="396868">
                  <a:moveTo>
                    <a:pt x="12132" y="123126"/>
                  </a:moveTo>
                  <a:lnTo>
                    <a:pt x="953" y="111948"/>
                  </a:lnTo>
                  <a:lnTo>
                    <a:pt x="0" y="106315"/>
                  </a:lnTo>
                  <a:lnTo>
                    <a:pt x="1704" y="100220"/>
                  </a:lnTo>
                  <a:lnTo>
                    <a:pt x="31765" y="43763"/>
                  </a:lnTo>
                  <a:lnTo>
                    <a:pt x="56943" y="27341"/>
                  </a:lnTo>
                  <a:lnTo>
                    <a:pt x="115577" y="7639"/>
                  </a:lnTo>
                  <a:lnTo>
                    <a:pt x="151576" y="0"/>
                  </a:lnTo>
                  <a:lnTo>
                    <a:pt x="188759" y="857"/>
                  </a:lnTo>
                  <a:lnTo>
                    <a:pt x="211126" y="6783"/>
                  </a:lnTo>
                  <a:lnTo>
                    <a:pt x="250961" y="29651"/>
                  </a:lnTo>
                  <a:lnTo>
                    <a:pt x="281706" y="56699"/>
                  </a:lnTo>
                  <a:lnTo>
                    <a:pt x="297636" y="83167"/>
                  </a:lnTo>
                  <a:lnTo>
                    <a:pt x="304176" y="118825"/>
                  </a:lnTo>
                  <a:lnTo>
                    <a:pt x="299467" y="139152"/>
                  </a:lnTo>
                  <a:lnTo>
                    <a:pt x="277380" y="176854"/>
                  </a:lnTo>
                  <a:lnTo>
                    <a:pt x="246181" y="202086"/>
                  </a:lnTo>
                  <a:lnTo>
                    <a:pt x="212891" y="218791"/>
                  </a:lnTo>
                  <a:lnTo>
                    <a:pt x="207972" y="225507"/>
                  </a:lnTo>
                  <a:lnTo>
                    <a:pt x="207033" y="233494"/>
                  </a:lnTo>
                  <a:lnTo>
                    <a:pt x="212228" y="250557"/>
                  </a:lnTo>
                  <a:lnTo>
                    <a:pt x="246368" y="313422"/>
                  </a:lnTo>
                  <a:lnTo>
                    <a:pt x="293044" y="371730"/>
                  </a:lnTo>
                  <a:lnTo>
                    <a:pt x="327987" y="3968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7516" y="399628"/>
              <a:ext cx="193428" cy="158671"/>
            </a:xfrm>
            <a:custGeom>
              <a:avLst/>
              <a:gdLst/>
              <a:ahLst/>
              <a:cxnLst/>
              <a:rect l="0" t="0" r="0" b="0"/>
              <a:pathLst>
                <a:path w="193428" h="158671">
                  <a:moveTo>
                    <a:pt x="88142" y="63625"/>
                  </a:moveTo>
                  <a:lnTo>
                    <a:pt x="99320" y="52447"/>
                  </a:lnTo>
                  <a:lnTo>
                    <a:pt x="101443" y="45645"/>
                  </a:lnTo>
                  <a:lnTo>
                    <a:pt x="100682" y="28728"/>
                  </a:lnTo>
                  <a:lnTo>
                    <a:pt x="93325" y="12630"/>
                  </a:lnTo>
                  <a:lnTo>
                    <a:pt x="88088" y="5062"/>
                  </a:lnTo>
                  <a:lnTo>
                    <a:pt x="79917" y="1187"/>
                  </a:lnTo>
                  <a:lnTo>
                    <a:pt x="58360" y="0"/>
                  </a:lnTo>
                  <a:lnTo>
                    <a:pt x="39420" y="6492"/>
                  </a:lnTo>
                  <a:lnTo>
                    <a:pt x="31094" y="11498"/>
                  </a:lnTo>
                  <a:lnTo>
                    <a:pt x="18723" y="26420"/>
                  </a:lnTo>
                  <a:lnTo>
                    <a:pt x="1250" y="64595"/>
                  </a:lnTo>
                  <a:lnTo>
                    <a:pt x="0" y="85113"/>
                  </a:lnTo>
                  <a:lnTo>
                    <a:pt x="8730" y="126882"/>
                  </a:lnTo>
                  <a:lnTo>
                    <a:pt x="23928" y="152818"/>
                  </a:lnTo>
                  <a:lnTo>
                    <a:pt x="32464" y="157012"/>
                  </a:lnTo>
                  <a:lnTo>
                    <a:pt x="54427" y="158553"/>
                  </a:lnTo>
                  <a:lnTo>
                    <a:pt x="63326" y="154986"/>
                  </a:lnTo>
                  <a:lnTo>
                    <a:pt x="76332" y="141665"/>
                  </a:lnTo>
                  <a:lnTo>
                    <a:pt x="90232" y="114434"/>
                  </a:lnTo>
                  <a:lnTo>
                    <a:pt x="94214" y="111536"/>
                  </a:lnTo>
                  <a:lnTo>
                    <a:pt x="98039" y="113113"/>
                  </a:lnTo>
                  <a:lnTo>
                    <a:pt x="137854" y="155304"/>
                  </a:lnTo>
                  <a:lnTo>
                    <a:pt x="145850" y="158670"/>
                  </a:lnTo>
                  <a:lnTo>
                    <a:pt x="193427" y="158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18951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8" y="258373"/>
                  </a:lnTo>
                  <a:lnTo>
                    <a:pt x="2" y="31559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16186" y="341851"/>
              <a:ext cx="200042" cy="26647"/>
            </a:xfrm>
            <a:custGeom>
              <a:avLst/>
              <a:gdLst/>
              <a:ahLst/>
              <a:cxnLst/>
              <a:rect l="0" t="0" r="0" b="0"/>
              <a:pathLst>
                <a:path w="200042" h="26647">
                  <a:moveTo>
                    <a:pt x="200041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14279" y="13308"/>
                  </a:lnTo>
                  <a:lnTo>
                    <a:pt x="62175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8870" y="347062"/>
              <a:ext cx="158362" cy="210949"/>
            </a:xfrm>
            <a:custGeom>
              <a:avLst/>
              <a:gdLst/>
              <a:ahLst/>
              <a:cxnLst/>
              <a:rect l="0" t="0" r="0" b="0"/>
              <a:pathLst>
                <a:path w="158362" h="210949">
                  <a:moveTo>
                    <a:pt x="0" y="84606"/>
                  </a:moveTo>
                  <a:lnTo>
                    <a:pt x="58617" y="84606"/>
                  </a:lnTo>
                  <a:lnTo>
                    <a:pt x="110451" y="82266"/>
                  </a:lnTo>
                  <a:lnTo>
                    <a:pt x="137751" y="67795"/>
                  </a:lnTo>
                  <a:lnTo>
                    <a:pt x="153250" y="55297"/>
                  </a:lnTo>
                  <a:lnTo>
                    <a:pt x="157149" y="47519"/>
                  </a:lnTo>
                  <a:lnTo>
                    <a:pt x="158361" y="29519"/>
                  </a:lnTo>
                  <a:lnTo>
                    <a:pt x="154707" y="20975"/>
                  </a:lnTo>
                  <a:lnTo>
                    <a:pt x="141288" y="5243"/>
                  </a:lnTo>
                  <a:lnTo>
                    <a:pt x="132797" y="1281"/>
                  </a:lnTo>
                  <a:lnTo>
                    <a:pt x="114003" y="0"/>
                  </a:lnTo>
                  <a:lnTo>
                    <a:pt x="83691" y="5855"/>
                  </a:lnTo>
                  <a:lnTo>
                    <a:pt x="43178" y="26720"/>
                  </a:lnTo>
                  <a:lnTo>
                    <a:pt x="26599" y="39771"/>
                  </a:lnTo>
                  <a:lnTo>
                    <a:pt x="9701" y="65862"/>
                  </a:lnTo>
                  <a:lnTo>
                    <a:pt x="7431" y="88754"/>
                  </a:lnTo>
                  <a:lnTo>
                    <a:pt x="9917" y="141577"/>
                  </a:lnTo>
                  <a:lnTo>
                    <a:pt x="16496" y="162959"/>
                  </a:lnTo>
                  <a:lnTo>
                    <a:pt x="21526" y="171936"/>
                  </a:lnTo>
                  <a:lnTo>
                    <a:pt x="36473" y="185031"/>
                  </a:lnTo>
                  <a:lnTo>
                    <a:pt x="94756" y="210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6911" y="631709"/>
              <a:ext cx="1979359" cy="63172"/>
            </a:xfrm>
            <a:custGeom>
              <a:avLst/>
              <a:gdLst/>
              <a:ahLst/>
              <a:cxnLst/>
              <a:rect l="0" t="0" r="0" b="0"/>
              <a:pathLst>
                <a:path w="1979359" h="63172">
                  <a:moveTo>
                    <a:pt x="1979358" y="0"/>
                  </a:moveTo>
                  <a:lnTo>
                    <a:pt x="1930427" y="0"/>
                  </a:lnTo>
                  <a:lnTo>
                    <a:pt x="1882582" y="0"/>
                  </a:lnTo>
                  <a:lnTo>
                    <a:pt x="1819602" y="0"/>
                  </a:lnTo>
                  <a:lnTo>
                    <a:pt x="1759761" y="0"/>
                  </a:lnTo>
                  <a:lnTo>
                    <a:pt x="1704112" y="0"/>
                  </a:lnTo>
                  <a:lnTo>
                    <a:pt x="1650059" y="0"/>
                  </a:lnTo>
                  <a:lnTo>
                    <a:pt x="1596999" y="0"/>
                  </a:lnTo>
                  <a:lnTo>
                    <a:pt x="1544232" y="0"/>
                  </a:lnTo>
                  <a:lnTo>
                    <a:pt x="1490383" y="0"/>
                  </a:lnTo>
                  <a:lnTo>
                    <a:pt x="1431664" y="0"/>
                  </a:lnTo>
                  <a:lnTo>
                    <a:pt x="1376701" y="0"/>
                  </a:lnTo>
                  <a:lnTo>
                    <a:pt x="1323371" y="0"/>
                  </a:lnTo>
                  <a:lnTo>
                    <a:pt x="1271695" y="0"/>
                  </a:lnTo>
                  <a:lnTo>
                    <a:pt x="1208599" y="3120"/>
                  </a:lnTo>
                  <a:lnTo>
                    <a:pt x="1157490" y="8334"/>
                  </a:lnTo>
                  <a:lnTo>
                    <a:pt x="1108421" y="9878"/>
                  </a:lnTo>
                  <a:lnTo>
                    <a:pt x="1049919" y="15990"/>
                  </a:lnTo>
                  <a:lnTo>
                    <a:pt x="1001809" y="19556"/>
                  </a:lnTo>
                  <a:lnTo>
                    <a:pt x="940386" y="20761"/>
                  </a:lnTo>
                  <a:lnTo>
                    <a:pt x="891496" y="20969"/>
                  </a:lnTo>
                  <a:lnTo>
                    <a:pt x="832461" y="21040"/>
                  </a:lnTo>
                  <a:lnTo>
                    <a:pt x="775740" y="21054"/>
                  </a:lnTo>
                  <a:lnTo>
                    <a:pt x="719475" y="21057"/>
                  </a:lnTo>
                  <a:lnTo>
                    <a:pt x="663301" y="21057"/>
                  </a:lnTo>
                  <a:lnTo>
                    <a:pt x="607145" y="26647"/>
                  </a:lnTo>
                  <a:lnTo>
                    <a:pt x="549822" y="30610"/>
                  </a:lnTo>
                  <a:lnTo>
                    <a:pt x="489626" y="34513"/>
                  </a:lnTo>
                  <a:lnTo>
                    <a:pt x="437658" y="40613"/>
                  </a:lnTo>
                  <a:lnTo>
                    <a:pt x="382332" y="42988"/>
                  </a:lnTo>
                  <a:lnTo>
                    <a:pt x="323224" y="50389"/>
                  </a:lnTo>
                  <a:lnTo>
                    <a:pt x="272805" y="51975"/>
                  </a:lnTo>
                  <a:lnTo>
                    <a:pt x="223941" y="52445"/>
                  </a:lnTo>
                  <a:lnTo>
                    <a:pt x="171098" y="58193"/>
                  </a:lnTo>
                  <a:lnTo>
                    <a:pt x="117289" y="62188"/>
                  </a:lnTo>
                  <a:lnTo>
                    <a:pt x="54667" y="629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84766" y="389554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0"/>
                  </a:moveTo>
                  <a:lnTo>
                    <a:pt x="56932" y="5589"/>
                  </a:lnTo>
                  <a:lnTo>
                    <a:pt x="39341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190134" y="121219"/>
            <a:ext cx="6654012" cy="636833"/>
            <a:chOff x="3190134" y="121219"/>
            <a:chExt cx="6654012" cy="636833"/>
          </a:xfrm>
        </p:grpSpPr>
        <p:sp>
          <p:nvSpPr>
            <p:cNvPr id="17" name="Freeform 16"/>
            <p:cNvSpPr/>
            <p:nvPr/>
          </p:nvSpPr>
          <p:spPr>
            <a:xfrm>
              <a:off x="3190134" y="121219"/>
              <a:ext cx="284271" cy="499963"/>
            </a:xfrm>
            <a:custGeom>
              <a:avLst/>
              <a:gdLst/>
              <a:ahLst/>
              <a:cxnLst/>
              <a:rect l="0" t="0" r="0" b="0"/>
              <a:pathLst>
                <a:path w="284271" h="499963">
                  <a:moveTo>
                    <a:pt x="0" y="499962"/>
                  </a:moveTo>
                  <a:lnTo>
                    <a:pt x="14654" y="441345"/>
                  </a:lnTo>
                  <a:lnTo>
                    <a:pt x="19792" y="387171"/>
                  </a:lnTo>
                  <a:lnTo>
                    <a:pt x="23927" y="328290"/>
                  </a:lnTo>
                  <a:lnTo>
                    <a:pt x="35662" y="266270"/>
                  </a:lnTo>
                  <a:lnTo>
                    <a:pt x="40203" y="217550"/>
                  </a:lnTo>
                  <a:lnTo>
                    <a:pt x="48972" y="155921"/>
                  </a:lnTo>
                  <a:lnTo>
                    <a:pt x="52725" y="106995"/>
                  </a:lnTo>
                  <a:lnTo>
                    <a:pt x="63881" y="51069"/>
                  </a:lnTo>
                  <a:lnTo>
                    <a:pt x="77349" y="5879"/>
                  </a:lnTo>
                  <a:lnTo>
                    <a:pt x="81982" y="948"/>
                  </a:lnTo>
                  <a:lnTo>
                    <a:pt x="87410" y="0"/>
                  </a:lnTo>
                  <a:lnTo>
                    <a:pt x="93369" y="1707"/>
                  </a:lnTo>
                  <a:lnTo>
                    <a:pt x="106228" y="12963"/>
                  </a:lnTo>
                  <a:lnTo>
                    <a:pt x="118572" y="30834"/>
                  </a:lnTo>
                  <a:lnTo>
                    <a:pt x="139149" y="83554"/>
                  </a:lnTo>
                  <a:lnTo>
                    <a:pt x="159808" y="138768"/>
                  </a:lnTo>
                  <a:lnTo>
                    <a:pt x="182389" y="197941"/>
                  </a:lnTo>
                  <a:lnTo>
                    <a:pt x="203075" y="256855"/>
                  </a:lnTo>
                  <a:lnTo>
                    <a:pt x="218665" y="316543"/>
                  </a:lnTo>
                  <a:lnTo>
                    <a:pt x="235325" y="366197"/>
                  </a:lnTo>
                  <a:lnTo>
                    <a:pt x="252029" y="422370"/>
                  </a:lnTo>
                  <a:lnTo>
                    <a:pt x="278898" y="482853"/>
                  </a:lnTo>
                  <a:lnTo>
                    <a:pt x="284270" y="499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457664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03539" y="4045"/>
                  </a:lnTo>
                  <a:lnTo>
                    <a:pt x="48788" y="1087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2373" y="350939"/>
              <a:ext cx="168457" cy="227157"/>
            </a:xfrm>
            <a:custGeom>
              <a:avLst/>
              <a:gdLst/>
              <a:ahLst/>
              <a:cxnLst/>
              <a:rect l="0" t="0" r="0" b="0"/>
              <a:pathLst>
                <a:path w="168457" h="227157">
                  <a:moveTo>
                    <a:pt x="0" y="59672"/>
                  </a:moveTo>
                  <a:lnTo>
                    <a:pt x="5589" y="121765"/>
                  </a:lnTo>
                  <a:lnTo>
                    <a:pt x="21331" y="175343"/>
                  </a:lnTo>
                  <a:lnTo>
                    <a:pt x="35149" y="223161"/>
                  </a:lnTo>
                  <a:lnTo>
                    <a:pt x="35131" y="227156"/>
                  </a:lnTo>
                  <a:lnTo>
                    <a:pt x="32779" y="225140"/>
                  </a:lnTo>
                  <a:lnTo>
                    <a:pt x="17783" y="193873"/>
                  </a:lnTo>
                  <a:lnTo>
                    <a:pt x="4726" y="138260"/>
                  </a:lnTo>
                  <a:lnTo>
                    <a:pt x="933" y="81001"/>
                  </a:lnTo>
                  <a:lnTo>
                    <a:pt x="2754" y="53944"/>
                  </a:lnTo>
                  <a:lnTo>
                    <a:pt x="11362" y="30220"/>
                  </a:lnTo>
                  <a:lnTo>
                    <a:pt x="26107" y="14217"/>
                  </a:lnTo>
                  <a:lnTo>
                    <a:pt x="34952" y="8311"/>
                  </a:lnTo>
                  <a:lnTo>
                    <a:pt x="75347" y="0"/>
                  </a:lnTo>
                  <a:lnTo>
                    <a:pt x="124587" y="5598"/>
                  </a:lnTo>
                  <a:lnTo>
                    <a:pt x="168456" y="17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4324" y="429880"/>
              <a:ext cx="229190" cy="192933"/>
            </a:xfrm>
            <a:custGeom>
              <a:avLst/>
              <a:gdLst/>
              <a:ahLst/>
              <a:cxnLst/>
              <a:rect l="0" t="0" r="0" b="0"/>
              <a:pathLst>
                <a:path w="229190" h="192933">
                  <a:moveTo>
                    <a:pt x="144961" y="64959"/>
                  </a:moveTo>
                  <a:lnTo>
                    <a:pt x="135385" y="33677"/>
                  </a:lnTo>
                  <a:lnTo>
                    <a:pt x="124717" y="17520"/>
                  </a:lnTo>
                  <a:lnTo>
                    <a:pt x="109058" y="5661"/>
                  </a:lnTo>
                  <a:lnTo>
                    <a:pt x="99968" y="860"/>
                  </a:lnTo>
                  <a:lnTo>
                    <a:pt x="90399" y="0"/>
                  </a:lnTo>
                  <a:lnTo>
                    <a:pt x="70409" y="5282"/>
                  </a:lnTo>
                  <a:lnTo>
                    <a:pt x="39423" y="21411"/>
                  </a:lnTo>
                  <a:lnTo>
                    <a:pt x="24745" y="37415"/>
                  </a:lnTo>
                  <a:lnTo>
                    <a:pt x="5791" y="76286"/>
                  </a:lnTo>
                  <a:lnTo>
                    <a:pt x="0" y="112899"/>
                  </a:lnTo>
                  <a:lnTo>
                    <a:pt x="3873" y="147793"/>
                  </a:lnTo>
                  <a:lnTo>
                    <a:pt x="12455" y="166505"/>
                  </a:lnTo>
                  <a:lnTo>
                    <a:pt x="18019" y="174770"/>
                  </a:lnTo>
                  <a:lnTo>
                    <a:pt x="33560" y="187074"/>
                  </a:lnTo>
                  <a:lnTo>
                    <a:pt x="42618" y="191992"/>
                  </a:lnTo>
                  <a:lnTo>
                    <a:pt x="52165" y="192932"/>
                  </a:lnTo>
                  <a:lnTo>
                    <a:pt x="72133" y="187736"/>
                  </a:lnTo>
                  <a:lnTo>
                    <a:pt x="89586" y="174509"/>
                  </a:lnTo>
                  <a:lnTo>
                    <a:pt x="103972" y="155762"/>
                  </a:lnTo>
                  <a:lnTo>
                    <a:pt x="126637" y="97641"/>
                  </a:lnTo>
                  <a:lnTo>
                    <a:pt x="126827" y="55600"/>
                  </a:lnTo>
                  <a:lnTo>
                    <a:pt x="128192" y="57550"/>
                  </a:lnTo>
                  <a:lnTo>
                    <a:pt x="148721" y="118400"/>
                  </a:lnTo>
                  <a:lnTo>
                    <a:pt x="164662" y="143834"/>
                  </a:lnTo>
                  <a:lnTo>
                    <a:pt x="189792" y="166188"/>
                  </a:lnTo>
                  <a:lnTo>
                    <a:pt x="206220" y="174291"/>
                  </a:lnTo>
                  <a:lnTo>
                    <a:pt x="229189" y="180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79509" y="157927"/>
              <a:ext cx="37176" cy="442198"/>
            </a:xfrm>
            <a:custGeom>
              <a:avLst/>
              <a:gdLst/>
              <a:ahLst/>
              <a:cxnLst/>
              <a:rect l="0" t="0" r="0" b="0"/>
              <a:pathLst>
                <a:path w="37176" h="442198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7242" y="128915"/>
                  </a:lnTo>
                  <a:lnTo>
                    <a:pt x="19857" y="189106"/>
                  </a:lnTo>
                  <a:lnTo>
                    <a:pt x="25804" y="245674"/>
                  </a:lnTo>
                  <a:lnTo>
                    <a:pt x="33286" y="304029"/>
                  </a:lnTo>
                  <a:lnTo>
                    <a:pt x="36407" y="366855"/>
                  </a:lnTo>
                  <a:lnTo>
                    <a:pt x="36947" y="407005"/>
                  </a:lnTo>
                  <a:lnTo>
                    <a:pt x="3717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48228" y="347440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5" y="5589"/>
                  </a:lnTo>
                  <a:lnTo>
                    <a:pt x="150421" y="16788"/>
                  </a:lnTo>
                  <a:lnTo>
                    <a:pt x="97780" y="23333"/>
                  </a:lnTo>
                  <a:lnTo>
                    <a:pt x="42061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35389" y="383560"/>
              <a:ext cx="156670" cy="216565"/>
            </a:xfrm>
            <a:custGeom>
              <a:avLst/>
              <a:gdLst/>
              <a:ahLst/>
              <a:cxnLst/>
              <a:rect l="0" t="0" r="0" b="0"/>
              <a:pathLst>
                <a:path w="156670" h="216565">
                  <a:moveTo>
                    <a:pt x="18165" y="90222"/>
                  </a:moveTo>
                  <a:lnTo>
                    <a:pt x="76782" y="84633"/>
                  </a:lnTo>
                  <a:lnTo>
                    <a:pt x="121381" y="71094"/>
                  </a:lnTo>
                  <a:lnTo>
                    <a:pt x="138518" y="59884"/>
                  </a:lnTo>
                  <a:lnTo>
                    <a:pt x="150814" y="43983"/>
                  </a:lnTo>
                  <a:lnTo>
                    <a:pt x="155731" y="34829"/>
                  </a:lnTo>
                  <a:lnTo>
                    <a:pt x="156669" y="26387"/>
                  </a:lnTo>
                  <a:lnTo>
                    <a:pt x="151472" y="10768"/>
                  </a:lnTo>
                  <a:lnTo>
                    <a:pt x="143301" y="5667"/>
                  </a:lnTo>
                  <a:lnTo>
                    <a:pt x="118624" y="0"/>
                  </a:lnTo>
                  <a:lnTo>
                    <a:pt x="83026" y="2398"/>
                  </a:lnTo>
                  <a:lnTo>
                    <a:pt x="50251" y="16107"/>
                  </a:lnTo>
                  <a:lnTo>
                    <a:pt x="23903" y="40576"/>
                  </a:lnTo>
                  <a:lnTo>
                    <a:pt x="6867" y="70053"/>
                  </a:lnTo>
                  <a:lnTo>
                    <a:pt x="0" y="112192"/>
                  </a:lnTo>
                  <a:lnTo>
                    <a:pt x="3554" y="150544"/>
                  </a:lnTo>
                  <a:lnTo>
                    <a:pt x="12062" y="170064"/>
                  </a:lnTo>
                  <a:lnTo>
                    <a:pt x="24811" y="186539"/>
                  </a:lnTo>
                  <a:lnTo>
                    <a:pt x="42176" y="201660"/>
                  </a:lnTo>
                  <a:lnTo>
                    <a:pt x="64711" y="209940"/>
                  </a:lnTo>
                  <a:lnTo>
                    <a:pt x="126374" y="215692"/>
                  </a:lnTo>
                  <a:lnTo>
                    <a:pt x="144507" y="216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59356" y="400082"/>
              <a:ext cx="279575" cy="170117"/>
            </a:xfrm>
            <a:custGeom>
              <a:avLst/>
              <a:gdLst/>
              <a:ahLst/>
              <a:cxnLst/>
              <a:rect l="0" t="0" r="0" b="0"/>
              <a:pathLst>
                <a:path w="279575" h="170117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7" y="157414"/>
                  </a:lnTo>
                  <a:lnTo>
                    <a:pt x="28295" y="163434"/>
                  </a:lnTo>
                  <a:lnTo>
                    <a:pt x="50159" y="167004"/>
                  </a:lnTo>
                  <a:lnTo>
                    <a:pt x="69235" y="161572"/>
                  </a:lnTo>
                  <a:lnTo>
                    <a:pt x="77598" y="156848"/>
                  </a:lnTo>
                  <a:lnTo>
                    <a:pt x="90009" y="142240"/>
                  </a:lnTo>
                  <a:lnTo>
                    <a:pt x="113098" y="98677"/>
                  </a:lnTo>
                  <a:lnTo>
                    <a:pt x="118538" y="93861"/>
                  </a:lnTo>
                  <a:lnTo>
                    <a:pt x="123334" y="94160"/>
                  </a:lnTo>
                  <a:lnTo>
                    <a:pt x="127702" y="97868"/>
                  </a:lnTo>
                  <a:lnTo>
                    <a:pt x="152978" y="143881"/>
                  </a:lnTo>
                  <a:lnTo>
                    <a:pt x="170694" y="158704"/>
                  </a:lnTo>
                  <a:lnTo>
                    <a:pt x="190267" y="169191"/>
                  </a:lnTo>
                  <a:lnTo>
                    <a:pt x="199229" y="170116"/>
                  </a:lnTo>
                  <a:lnTo>
                    <a:pt x="215427" y="164905"/>
                  </a:lnTo>
                  <a:lnTo>
                    <a:pt x="268182" y="120167"/>
                  </a:lnTo>
                  <a:lnTo>
                    <a:pt x="276879" y="99421"/>
                  </a:lnTo>
                  <a:lnTo>
                    <a:pt x="279574" y="74603"/>
                  </a:lnTo>
                  <a:lnTo>
                    <a:pt x="27330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28883" y="410611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7062" y="120427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16891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37989" y="2842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90" y="206529"/>
                  </a:lnTo>
                  <a:lnTo>
                    <a:pt x="10723" y="259121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43233" y="38955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1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2746" y="210569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7231" y="216110"/>
                  </a:lnTo>
                  <a:lnTo>
                    <a:pt x="30295" y="266154"/>
                  </a:lnTo>
                  <a:lnTo>
                    <a:pt x="31330" y="325578"/>
                  </a:lnTo>
                  <a:lnTo>
                    <a:pt x="31472" y="344743"/>
                  </a:lnTo>
                  <a:lnTo>
                    <a:pt x="34698" y="282058"/>
                  </a:lnTo>
                  <a:lnTo>
                    <a:pt x="46238" y="227681"/>
                  </a:lnTo>
                  <a:lnTo>
                    <a:pt x="61923" y="191464"/>
                  </a:lnTo>
                  <a:lnTo>
                    <a:pt x="69358" y="184964"/>
                  </a:lnTo>
                  <a:lnTo>
                    <a:pt x="77824" y="181801"/>
                  </a:lnTo>
                  <a:lnTo>
                    <a:pt x="86978" y="180863"/>
                  </a:lnTo>
                  <a:lnTo>
                    <a:pt x="106507" y="189178"/>
                  </a:lnTo>
                  <a:lnTo>
                    <a:pt x="134113" y="213591"/>
                  </a:lnTo>
                  <a:lnTo>
                    <a:pt x="170432" y="263611"/>
                  </a:lnTo>
                  <a:lnTo>
                    <a:pt x="183340" y="296086"/>
                  </a:lnTo>
                  <a:lnTo>
                    <a:pt x="188294" y="342149"/>
                  </a:lnTo>
                  <a:lnTo>
                    <a:pt x="189513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28395" y="378095"/>
              <a:ext cx="209761" cy="212911"/>
            </a:xfrm>
            <a:custGeom>
              <a:avLst/>
              <a:gdLst/>
              <a:ahLst/>
              <a:cxnLst/>
              <a:rect l="0" t="0" r="0" b="0"/>
              <a:pathLst>
                <a:path w="209761" h="212911">
                  <a:moveTo>
                    <a:pt x="146589" y="85158"/>
                  </a:moveTo>
                  <a:lnTo>
                    <a:pt x="103928" y="31044"/>
                  </a:lnTo>
                  <a:lnTo>
                    <a:pt x="89024" y="13144"/>
                  </a:lnTo>
                  <a:lnTo>
                    <a:pt x="70702" y="1290"/>
                  </a:lnTo>
                  <a:lnTo>
                    <a:pt x="62073" y="0"/>
                  </a:lnTo>
                  <a:lnTo>
                    <a:pt x="53980" y="1480"/>
                  </a:lnTo>
                  <a:lnTo>
                    <a:pt x="38749" y="9364"/>
                  </a:lnTo>
                  <a:lnTo>
                    <a:pt x="24181" y="20666"/>
                  </a:lnTo>
                  <a:lnTo>
                    <a:pt x="13027" y="42847"/>
                  </a:lnTo>
                  <a:lnTo>
                    <a:pt x="3290" y="88220"/>
                  </a:lnTo>
                  <a:lnTo>
                    <a:pt x="0" y="150364"/>
                  </a:lnTo>
                  <a:lnTo>
                    <a:pt x="5020" y="187927"/>
                  </a:lnTo>
                  <a:lnTo>
                    <a:pt x="10095" y="196954"/>
                  </a:lnTo>
                  <a:lnTo>
                    <a:pt x="25094" y="210105"/>
                  </a:lnTo>
                  <a:lnTo>
                    <a:pt x="34007" y="212910"/>
                  </a:lnTo>
                  <a:lnTo>
                    <a:pt x="53268" y="212907"/>
                  </a:lnTo>
                  <a:lnTo>
                    <a:pt x="60979" y="208928"/>
                  </a:lnTo>
                  <a:lnTo>
                    <a:pt x="91411" y="167661"/>
                  </a:lnTo>
                  <a:lnTo>
                    <a:pt x="114207" y="108183"/>
                  </a:lnTo>
                  <a:lnTo>
                    <a:pt x="117982" y="96999"/>
                  </a:lnTo>
                  <a:lnTo>
                    <a:pt x="121668" y="94222"/>
                  </a:lnTo>
                  <a:lnTo>
                    <a:pt x="125296" y="97050"/>
                  </a:lnTo>
                  <a:lnTo>
                    <a:pt x="145113" y="124032"/>
                  </a:lnTo>
                  <a:lnTo>
                    <a:pt x="191162" y="170572"/>
                  </a:lnTo>
                  <a:lnTo>
                    <a:pt x="209760" y="179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1060" y="275214"/>
              <a:ext cx="166122" cy="333890"/>
            </a:xfrm>
            <a:custGeom>
              <a:avLst/>
              <a:gdLst/>
              <a:ahLst/>
              <a:cxnLst/>
              <a:rect l="0" t="0" r="0" b="0"/>
              <a:pathLst>
                <a:path w="166122" h="333890">
                  <a:moveTo>
                    <a:pt x="124007" y="188039"/>
                  </a:moveTo>
                  <a:lnTo>
                    <a:pt x="94698" y="149666"/>
                  </a:lnTo>
                  <a:lnTo>
                    <a:pt x="85751" y="146079"/>
                  </a:lnTo>
                  <a:lnTo>
                    <a:pt x="63330" y="145214"/>
                  </a:lnTo>
                  <a:lnTo>
                    <a:pt x="44007" y="151848"/>
                  </a:lnTo>
                  <a:lnTo>
                    <a:pt x="35579" y="156893"/>
                  </a:lnTo>
                  <a:lnTo>
                    <a:pt x="23094" y="171857"/>
                  </a:lnTo>
                  <a:lnTo>
                    <a:pt x="5547" y="210059"/>
                  </a:lnTo>
                  <a:lnTo>
                    <a:pt x="0" y="252146"/>
                  </a:lnTo>
                  <a:lnTo>
                    <a:pt x="4942" y="278532"/>
                  </a:lnTo>
                  <a:lnTo>
                    <a:pt x="27178" y="324068"/>
                  </a:lnTo>
                  <a:lnTo>
                    <a:pt x="34888" y="330198"/>
                  </a:lnTo>
                  <a:lnTo>
                    <a:pt x="43538" y="333114"/>
                  </a:lnTo>
                  <a:lnTo>
                    <a:pt x="52813" y="333889"/>
                  </a:lnTo>
                  <a:lnTo>
                    <a:pt x="72479" y="328511"/>
                  </a:lnTo>
                  <a:lnTo>
                    <a:pt x="91747" y="317152"/>
                  </a:lnTo>
                  <a:lnTo>
                    <a:pt x="108110" y="300405"/>
                  </a:lnTo>
                  <a:lnTo>
                    <a:pt x="124885" y="265657"/>
                  </a:lnTo>
                  <a:lnTo>
                    <a:pt x="139865" y="210823"/>
                  </a:lnTo>
                  <a:lnTo>
                    <a:pt x="144694" y="161905"/>
                  </a:lnTo>
                  <a:lnTo>
                    <a:pt x="151844" y="111536"/>
                  </a:lnTo>
                  <a:lnTo>
                    <a:pt x="151733" y="55121"/>
                  </a:lnTo>
                  <a:lnTo>
                    <a:pt x="140792" y="4246"/>
                  </a:lnTo>
                  <a:lnTo>
                    <a:pt x="137537" y="0"/>
                  </a:lnTo>
                  <a:lnTo>
                    <a:pt x="134197" y="1849"/>
                  </a:lnTo>
                  <a:lnTo>
                    <a:pt x="130800" y="7760"/>
                  </a:lnTo>
                  <a:lnTo>
                    <a:pt x="125349" y="52040"/>
                  </a:lnTo>
                  <a:lnTo>
                    <a:pt x="125575" y="99130"/>
                  </a:lnTo>
                  <a:lnTo>
                    <a:pt x="132530" y="148958"/>
                  </a:lnTo>
                  <a:lnTo>
                    <a:pt x="142242" y="208309"/>
                  </a:lnTo>
                  <a:lnTo>
                    <a:pt x="153099" y="270777"/>
                  </a:lnTo>
                  <a:lnTo>
                    <a:pt x="166121" y="314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61605" y="389279"/>
              <a:ext cx="135270" cy="186616"/>
            </a:xfrm>
            <a:custGeom>
              <a:avLst/>
              <a:gdLst/>
              <a:ahLst/>
              <a:cxnLst/>
              <a:rect l="0" t="0" r="0" b="0"/>
              <a:pathLst>
                <a:path w="135270" h="186616">
                  <a:moveTo>
                    <a:pt x="8218" y="116088"/>
                  </a:moveTo>
                  <a:lnTo>
                    <a:pt x="19397" y="104910"/>
                  </a:lnTo>
                  <a:lnTo>
                    <a:pt x="37363" y="99422"/>
                  </a:lnTo>
                  <a:lnTo>
                    <a:pt x="92125" y="87204"/>
                  </a:lnTo>
                  <a:lnTo>
                    <a:pt x="113360" y="80634"/>
                  </a:lnTo>
                  <a:lnTo>
                    <a:pt x="121597" y="74905"/>
                  </a:lnTo>
                  <a:lnTo>
                    <a:pt x="133868" y="59180"/>
                  </a:lnTo>
                  <a:lnTo>
                    <a:pt x="135269" y="50074"/>
                  </a:lnTo>
                  <a:lnTo>
                    <a:pt x="130586" y="30597"/>
                  </a:lnTo>
                  <a:lnTo>
                    <a:pt x="114796" y="5490"/>
                  </a:lnTo>
                  <a:lnTo>
                    <a:pt x="107346" y="1412"/>
                  </a:lnTo>
                  <a:lnTo>
                    <a:pt x="89710" y="0"/>
                  </a:lnTo>
                  <a:lnTo>
                    <a:pt x="60050" y="11372"/>
                  </a:lnTo>
                  <a:lnTo>
                    <a:pt x="34625" y="35148"/>
                  </a:lnTo>
                  <a:lnTo>
                    <a:pt x="9385" y="84936"/>
                  </a:lnTo>
                  <a:lnTo>
                    <a:pt x="1155" y="119336"/>
                  </a:lnTo>
                  <a:lnTo>
                    <a:pt x="0" y="132292"/>
                  </a:lnTo>
                  <a:lnTo>
                    <a:pt x="4956" y="152926"/>
                  </a:lnTo>
                  <a:lnTo>
                    <a:pt x="9553" y="161704"/>
                  </a:lnTo>
                  <a:lnTo>
                    <a:pt x="24020" y="174576"/>
                  </a:lnTo>
                  <a:lnTo>
                    <a:pt x="43318" y="183027"/>
                  </a:lnTo>
                  <a:lnTo>
                    <a:pt x="76980" y="186615"/>
                  </a:lnTo>
                  <a:lnTo>
                    <a:pt x="102975" y="179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17222" y="421124"/>
              <a:ext cx="147401" cy="157944"/>
            </a:xfrm>
            <a:custGeom>
              <a:avLst/>
              <a:gdLst/>
              <a:ahLst/>
              <a:cxnLst/>
              <a:rect l="0" t="0" r="0" b="0"/>
              <a:pathLst>
                <a:path w="147401" h="157944">
                  <a:moveTo>
                    <a:pt x="0" y="52658"/>
                  </a:moveTo>
                  <a:lnTo>
                    <a:pt x="0" y="111275"/>
                  </a:lnTo>
                  <a:lnTo>
                    <a:pt x="5590" y="146065"/>
                  </a:lnTo>
                  <a:lnTo>
                    <a:pt x="7236" y="148854"/>
                  </a:lnTo>
                  <a:lnTo>
                    <a:pt x="8334" y="146035"/>
                  </a:lnTo>
                  <a:lnTo>
                    <a:pt x="10240" y="95327"/>
                  </a:lnTo>
                  <a:lnTo>
                    <a:pt x="16081" y="33292"/>
                  </a:lnTo>
                  <a:lnTo>
                    <a:pt x="30761" y="6106"/>
                  </a:lnTo>
                  <a:lnTo>
                    <a:pt x="40395" y="1736"/>
                  </a:lnTo>
                  <a:lnTo>
                    <a:pt x="66697" y="0"/>
                  </a:lnTo>
                  <a:lnTo>
                    <a:pt x="78390" y="3515"/>
                  </a:lnTo>
                  <a:lnTo>
                    <a:pt x="97621" y="16778"/>
                  </a:lnTo>
                  <a:lnTo>
                    <a:pt x="127861" y="61125"/>
                  </a:lnTo>
                  <a:lnTo>
                    <a:pt x="141091" y="95331"/>
                  </a:lnTo>
                  <a:lnTo>
                    <a:pt x="147400" y="1579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21221" y="421107"/>
              <a:ext cx="129552" cy="150479"/>
            </a:xfrm>
            <a:custGeom>
              <a:avLst/>
              <a:gdLst/>
              <a:ahLst/>
              <a:cxnLst/>
              <a:rect l="0" t="0" r="0" b="0"/>
              <a:pathLst>
                <a:path w="129552" h="150479">
                  <a:moveTo>
                    <a:pt x="69743" y="10561"/>
                  </a:moveTo>
                  <a:lnTo>
                    <a:pt x="52975" y="4972"/>
                  </a:lnTo>
                  <a:lnTo>
                    <a:pt x="45696" y="5665"/>
                  </a:lnTo>
                  <a:lnTo>
                    <a:pt x="31369" y="12674"/>
                  </a:lnTo>
                  <a:lnTo>
                    <a:pt x="10150" y="35364"/>
                  </a:lnTo>
                  <a:lnTo>
                    <a:pt x="2313" y="57459"/>
                  </a:lnTo>
                  <a:lnTo>
                    <a:pt x="0" y="81707"/>
                  </a:lnTo>
                  <a:lnTo>
                    <a:pt x="2871" y="104183"/>
                  </a:lnTo>
                  <a:lnTo>
                    <a:pt x="11166" y="122751"/>
                  </a:lnTo>
                  <a:lnTo>
                    <a:pt x="16653" y="130978"/>
                  </a:lnTo>
                  <a:lnTo>
                    <a:pt x="32109" y="143238"/>
                  </a:lnTo>
                  <a:lnTo>
                    <a:pt x="41144" y="148145"/>
                  </a:lnTo>
                  <a:lnTo>
                    <a:pt x="60542" y="150478"/>
                  </a:lnTo>
                  <a:lnTo>
                    <a:pt x="80861" y="146446"/>
                  </a:lnTo>
                  <a:lnTo>
                    <a:pt x="101590" y="136855"/>
                  </a:lnTo>
                  <a:lnTo>
                    <a:pt x="116262" y="118554"/>
                  </a:lnTo>
                  <a:lnTo>
                    <a:pt x="125513" y="94823"/>
                  </a:lnTo>
                  <a:lnTo>
                    <a:pt x="129551" y="56324"/>
                  </a:lnTo>
                  <a:lnTo>
                    <a:pt x="126350" y="33240"/>
                  </a:lnTo>
                  <a:lnTo>
                    <a:pt x="117908" y="14401"/>
                  </a:lnTo>
                  <a:lnTo>
                    <a:pt x="112381" y="6102"/>
                  </a:lnTo>
                  <a:lnTo>
                    <a:pt x="106357" y="1739"/>
                  </a:lnTo>
                  <a:lnTo>
                    <a:pt x="100002" y="0"/>
                  </a:lnTo>
                  <a:lnTo>
                    <a:pt x="80271" y="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64663" y="397693"/>
              <a:ext cx="315856" cy="174388"/>
            </a:xfrm>
            <a:custGeom>
              <a:avLst/>
              <a:gdLst/>
              <a:ahLst/>
              <a:cxnLst/>
              <a:rect l="0" t="0" r="0" b="0"/>
              <a:pathLst>
                <a:path w="315856" h="174388">
                  <a:moveTo>
                    <a:pt x="0" y="33975"/>
                  </a:moveTo>
                  <a:lnTo>
                    <a:pt x="20244" y="77938"/>
                  </a:lnTo>
                  <a:lnTo>
                    <a:pt x="59898" y="139422"/>
                  </a:lnTo>
                  <a:lnTo>
                    <a:pt x="77039" y="174387"/>
                  </a:lnTo>
                  <a:lnTo>
                    <a:pt x="77095" y="173206"/>
                  </a:lnTo>
                  <a:lnTo>
                    <a:pt x="59244" y="117109"/>
                  </a:lnTo>
                  <a:lnTo>
                    <a:pt x="47881" y="74703"/>
                  </a:lnTo>
                  <a:lnTo>
                    <a:pt x="49746" y="49347"/>
                  </a:lnTo>
                  <a:lnTo>
                    <a:pt x="57594" y="28719"/>
                  </a:lnTo>
                  <a:lnTo>
                    <a:pt x="62963" y="19942"/>
                  </a:lnTo>
                  <a:lnTo>
                    <a:pt x="70051" y="16431"/>
                  </a:lnTo>
                  <a:lnTo>
                    <a:pt x="78286" y="16430"/>
                  </a:lnTo>
                  <a:lnTo>
                    <a:pt x="95625" y="22668"/>
                  </a:lnTo>
                  <a:lnTo>
                    <a:pt x="118540" y="40503"/>
                  </a:lnTo>
                  <a:lnTo>
                    <a:pt x="157859" y="90700"/>
                  </a:lnTo>
                  <a:lnTo>
                    <a:pt x="159052" y="89339"/>
                  </a:lnTo>
                  <a:lnTo>
                    <a:pt x="159245" y="45382"/>
                  </a:lnTo>
                  <a:lnTo>
                    <a:pt x="163583" y="23837"/>
                  </a:lnTo>
                  <a:lnTo>
                    <a:pt x="168717" y="15518"/>
                  </a:lnTo>
                  <a:lnTo>
                    <a:pt x="183780" y="3155"/>
                  </a:lnTo>
                  <a:lnTo>
                    <a:pt x="202172" y="0"/>
                  </a:lnTo>
                  <a:lnTo>
                    <a:pt x="222045" y="3667"/>
                  </a:lnTo>
                  <a:lnTo>
                    <a:pt x="251795" y="18886"/>
                  </a:lnTo>
                  <a:lnTo>
                    <a:pt x="268277" y="31558"/>
                  </a:lnTo>
                  <a:lnTo>
                    <a:pt x="277161" y="51228"/>
                  </a:lnTo>
                  <a:lnTo>
                    <a:pt x="288403" y="85490"/>
                  </a:lnTo>
                  <a:lnTo>
                    <a:pt x="312173" y="143450"/>
                  </a:lnTo>
                  <a:lnTo>
                    <a:pt x="315855" y="160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37623" y="421139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12103" y="2947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17388" y="400937"/>
              <a:ext cx="189514" cy="188659"/>
            </a:xfrm>
            <a:custGeom>
              <a:avLst/>
              <a:gdLst/>
              <a:ahLst/>
              <a:cxnLst/>
              <a:rect l="0" t="0" r="0" b="0"/>
              <a:pathLst>
                <a:path w="189514" h="188659">
                  <a:moveTo>
                    <a:pt x="0" y="30731"/>
                  </a:moveTo>
                  <a:lnTo>
                    <a:pt x="17959" y="85776"/>
                  </a:lnTo>
                  <a:lnTo>
                    <a:pt x="31667" y="137184"/>
                  </a:lnTo>
                  <a:lnTo>
                    <a:pt x="36301" y="155252"/>
                  </a:lnTo>
                  <a:lnTo>
                    <a:pt x="32154" y="103529"/>
                  </a:lnTo>
                  <a:lnTo>
                    <a:pt x="31698" y="42814"/>
                  </a:lnTo>
                  <a:lnTo>
                    <a:pt x="31660" y="28258"/>
                  </a:lnTo>
                  <a:lnTo>
                    <a:pt x="35145" y="17384"/>
                  </a:lnTo>
                  <a:lnTo>
                    <a:pt x="48375" y="2182"/>
                  </a:lnTo>
                  <a:lnTo>
                    <a:pt x="56817" y="0"/>
                  </a:lnTo>
                  <a:lnTo>
                    <a:pt x="75555" y="3815"/>
                  </a:lnTo>
                  <a:lnTo>
                    <a:pt x="100246" y="19116"/>
                  </a:lnTo>
                  <a:lnTo>
                    <a:pt x="143756" y="73674"/>
                  </a:lnTo>
                  <a:lnTo>
                    <a:pt x="176927" y="136089"/>
                  </a:lnTo>
                  <a:lnTo>
                    <a:pt x="189513" y="188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32351" y="401348"/>
              <a:ext cx="195650" cy="176113"/>
            </a:xfrm>
            <a:custGeom>
              <a:avLst/>
              <a:gdLst/>
              <a:ahLst/>
              <a:cxnLst/>
              <a:rect l="0" t="0" r="0" b="0"/>
              <a:pathLst>
                <a:path w="195650" h="176113">
                  <a:moveTo>
                    <a:pt x="90364" y="93491"/>
                  </a:moveTo>
                  <a:lnTo>
                    <a:pt x="96430" y="61039"/>
                  </a:lnTo>
                  <a:lnTo>
                    <a:pt x="93840" y="40463"/>
                  </a:lnTo>
                  <a:lnTo>
                    <a:pt x="80215" y="9149"/>
                  </a:lnTo>
                  <a:lnTo>
                    <a:pt x="71900" y="3338"/>
                  </a:lnTo>
                  <a:lnTo>
                    <a:pt x="50182" y="0"/>
                  </a:lnTo>
                  <a:lnTo>
                    <a:pt x="31172" y="5536"/>
                  </a:lnTo>
                  <a:lnTo>
                    <a:pt x="22826" y="10288"/>
                  </a:lnTo>
                  <a:lnTo>
                    <a:pt x="10434" y="31165"/>
                  </a:lnTo>
                  <a:lnTo>
                    <a:pt x="0" y="75804"/>
                  </a:lnTo>
                  <a:lnTo>
                    <a:pt x="29" y="119836"/>
                  </a:lnTo>
                  <a:lnTo>
                    <a:pt x="5761" y="143804"/>
                  </a:lnTo>
                  <a:lnTo>
                    <a:pt x="16108" y="166155"/>
                  </a:lnTo>
                  <a:lnTo>
                    <a:pt x="24482" y="172349"/>
                  </a:lnTo>
                  <a:lnTo>
                    <a:pt x="46265" y="176112"/>
                  </a:lnTo>
                  <a:lnTo>
                    <a:pt x="65305" y="170766"/>
                  </a:lnTo>
                  <a:lnTo>
                    <a:pt x="81566" y="159421"/>
                  </a:lnTo>
                  <a:lnTo>
                    <a:pt x="96593" y="142680"/>
                  </a:lnTo>
                  <a:lnTo>
                    <a:pt x="104831" y="120422"/>
                  </a:lnTo>
                  <a:lnTo>
                    <a:pt x="107028" y="107936"/>
                  </a:lnTo>
                  <a:lnTo>
                    <a:pt x="109662" y="103121"/>
                  </a:lnTo>
                  <a:lnTo>
                    <a:pt x="112588" y="103420"/>
                  </a:lnTo>
                  <a:lnTo>
                    <a:pt x="158671" y="154926"/>
                  </a:lnTo>
                  <a:lnTo>
                    <a:pt x="195649" y="1671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61780" y="168455"/>
              <a:ext cx="39921" cy="389556"/>
            </a:xfrm>
            <a:custGeom>
              <a:avLst/>
              <a:gdLst/>
              <a:ahLst/>
              <a:cxnLst/>
              <a:rect l="0" t="0" r="0" b="0"/>
              <a:pathLst>
                <a:path w="39921" h="38955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3527" y="191282"/>
                  </a:lnTo>
                  <a:lnTo>
                    <a:pt x="17281" y="247619"/>
                  </a:lnTo>
                  <a:lnTo>
                    <a:pt x="26955" y="303416"/>
                  </a:lnTo>
                  <a:lnTo>
                    <a:pt x="37012" y="355166"/>
                  </a:lnTo>
                  <a:lnTo>
                    <a:pt x="3992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33243" y="30532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6"/>
                  </a:lnTo>
                  <a:lnTo>
                    <a:pt x="150968" y="12998"/>
                  </a:lnTo>
                  <a:lnTo>
                    <a:pt x="100401" y="19465"/>
                  </a:lnTo>
                  <a:lnTo>
                    <a:pt x="40456" y="2074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78663" y="407592"/>
              <a:ext cx="168196" cy="176742"/>
            </a:xfrm>
            <a:custGeom>
              <a:avLst/>
              <a:gdLst/>
              <a:ahLst/>
              <a:cxnLst/>
              <a:rect l="0" t="0" r="0" b="0"/>
              <a:pathLst>
                <a:path w="168196" h="176742">
                  <a:moveTo>
                    <a:pt x="102021" y="13547"/>
                  </a:moveTo>
                  <a:lnTo>
                    <a:pt x="85253" y="2369"/>
                  </a:lnTo>
                  <a:lnTo>
                    <a:pt x="67663" y="0"/>
                  </a:lnTo>
                  <a:lnTo>
                    <a:pt x="48146" y="4017"/>
                  </a:lnTo>
                  <a:lnTo>
                    <a:pt x="27773" y="13601"/>
                  </a:lnTo>
                  <a:lnTo>
                    <a:pt x="13260" y="31899"/>
                  </a:lnTo>
                  <a:lnTo>
                    <a:pt x="4080" y="55629"/>
                  </a:lnTo>
                  <a:lnTo>
                    <a:pt x="0" y="81773"/>
                  </a:lnTo>
                  <a:lnTo>
                    <a:pt x="4425" y="105871"/>
                  </a:lnTo>
                  <a:lnTo>
                    <a:pt x="20071" y="136049"/>
                  </a:lnTo>
                  <a:lnTo>
                    <a:pt x="46319" y="167207"/>
                  </a:lnTo>
                  <a:lnTo>
                    <a:pt x="69465" y="175427"/>
                  </a:lnTo>
                  <a:lnTo>
                    <a:pt x="96911" y="176741"/>
                  </a:lnTo>
                  <a:lnTo>
                    <a:pt x="120806" y="169526"/>
                  </a:lnTo>
                  <a:lnTo>
                    <a:pt x="140006" y="152281"/>
                  </a:lnTo>
                  <a:lnTo>
                    <a:pt x="165806" y="108672"/>
                  </a:lnTo>
                  <a:lnTo>
                    <a:pt x="168195" y="84291"/>
                  </a:lnTo>
                  <a:lnTo>
                    <a:pt x="164187" y="60197"/>
                  </a:lnTo>
                  <a:lnTo>
                    <a:pt x="148776" y="33479"/>
                  </a:lnTo>
                  <a:lnTo>
                    <a:pt x="123078" y="3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7026" y="371672"/>
              <a:ext cx="178985" cy="193199"/>
            </a:xfrm>
            <a:custGeom>
              <a:avLst/>
              <a:gdLst/>
              <a:ahLst/>
              <a:cxnLst/>
              <a:rect l="0" t="0" r="0" b="0"/>
              <a:pathLst>
                <a:path w="178985" h="193199">
                  <a:moveTo>
                    <a:pt x="0" y="70524"/>
                  </a:moveTo>
                  <a:lnTo>
                    <a:pt x="29308" y="105422"/>
                  </a:lnTo>
                  <a:lnTo>
                    <a:pt x="55644" y="165572"/>
                  </a:lnTo>
                  <a:lnTo>
                    <a:pt x="72119" y="191363"/>
                  </a:lnTo>
                  <a:lnTo>
                    <a:pt x="74985" y="193198"/>
                  </a:lnTo>
                  <a:lnTo>
                    <a:pt x="75726" y="190911"/>
                  </a:lnTo>
                  <a:lnTo>
                    <a:pt x="62425" y="134444"/>
                  </a:lnTo>
                  <a:lnTo>
                    <a:pt x="46695" y="79982"/>
                  </a:lnTo>
                  <a:lnTo>
                    <a:pt x="44150" y="54450"/>
                  </a:lnTo>
                  <a:lnTo>
                    <a:pt x="49258" y="33745"/>
                  </a:lnTo>
                  <a:lnTo>
                    <a:pt x="53896" y="24948"/>
                  </a:lnTo>
                  <a:lnTo>
                    <a:pt x="71527" y="12053"/>
                  </a:lnTo>
                  <a:lnTo>
                    <a:pt x="94961" y="3593"/>
                  </a:lnTo>
                  <a:lnTo>
                    <a:pt x="133291" y="0"/>
                  </a:lnTo>
                  <a:lnTo>
                    <a:pt x="178984" y="7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53438" y="434595"/>
              <a:ext cx="174219" cy="189608"/>
            </a:xfrm>
            <a:custGeom>
              <a:avLst/>
              <a:gdLst/>
              <a:ahLst/>
              <a:cxnLst/>
              <a:rect l="0" t="0" r="0" b="0"/>
              <a:pathLst>
                <a:path w="174219" h="189608">
                  <a:moveTo>
                    <a:pt x="116883" y="18130"/>
                  </a:moveTo>
                  <a:lnTo>
                    <a:pt x="105705" y="6952"/>
                  </a:lnTo>
                  <a:lnTo>
                    <a:pt x="87738" y="1463"/>
                  </a:lnTo>
                  <a:lnTo>
                    <a:pt x="76396" y="0"/>
                  </a:lnTo>
                  <a:lnTo>
                    <a:pt x="57555" y="4613"/>
                  </a:lnTo>
                  <a:lnTo>
                    <a:pt x="41382" y="15632"/>
                  </a:lnTo>
                  <a:lnTo>
                    <a:pt x="11935" y="54421"/>
                  </a:lnTo>
                  <a:lnTo>
                    <a:pt x="4804" y="66891"/>
                  </a:lnTo>
                  <a:lnTo>
                    <a:pt x="0" y="93224"/>
                  </a:lnTo>
                  <a:lnTo>
                    <a:pt x="2934" y="119355"/>
                  </a:lnTo>
                  <a:lnTo>
                    <a:pt x="12037" y="142668"/>
                  </a:lnTo>
                  <a:lnTo>
                    <a:pt x="35904" y="169934"/>
                  </a:lnTo>
                  <a:lnTo>
                    <a:pt x="70793" y="187241"/>
                  </a:lnTo>
                  <a:lnTo>
                    <a:pt x="94059" y="189607"/>
                  </a:lnTo>
                  <a:lnTo>
                    <a:pt x="114928" y="185589"/>
                  </a:lnTo>
                  <a:lnTo>
                    <a:pt x="160357" y="157454"/>
                  </a:lnTo>
                  <a:lnTo>
                    <a:pt x="166923" y="147278"/>
                  </a:lnTo>
                  <a:lnTo>
                    <a:pt x="174218" y="120373"/>
                  </a:lnTo>
                  <a:lnTo>
                    <a:pt x="172736" y="77930"/>
                  </a:lnTo>
                  <a:lnTo>
                    <a:pt x="148469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98740" y="239988"/>
              <a:ext cx="124266" cy="370665"/>
            </a:xfrm>
            <a:custGeom>
              <a:avLst/>
              <a:gdLst/>
              <a:ahLst/>
              <a:cxnLst/>
              <a:rect l="0" t="0" r="0" b="0"/>
              <a:pathLst>
                <a:path w="124266" h="370665">
                  <a:moveTo>
                    <a:pt x="61094" y="370664"/>
                  </a:moveTo>
                  <a:lnTo>
                    <a:pt x="55505" y="312048"/>
                  </a:lnTo>
                  <a:lnTo>
                    <a:pt x="43136" y="257874"/>
                  </a:lnTo>
                  <a:lnTo>
                    <a:pt x="29427" y="202112"/>
                  </a:lnTo>
                  <a:lnTo>
                    <a:pt x="15455" y="146037"/>
                  </a:lnTo>
                  <a:lnTo>
                    <a:pt x="2599" y="89901"/>
                  </a:lnTo>
                  <a:lnTo>
                    <a:pt x="0" y="61827"/>
                  </a:lnTo>
                  <a:lnTo>
                    <a:pt x="5085" y="36871"/>
                  </a:lnTo>
                  <a:lnTo>
                    <a:pt x="9717" y="25303"/>
                  </a:lnTo>
                  <a:lnTo>
                    <a:pt x="18654" y="16421"/>
                  </a:lnTo>
                  <a:lnTo>
                    <a:pt x="44181" y="3433"/>
                  </a:lnTo>
                  <a:lnTo>
                    <a:pt x="71905" y="0"/>
                  </a:lnTo>
                  <a:lnTo>
                    <a:pt x="104462" y="4644"/>
                  </a:lnTo>
                  <a:lnTo>
                    <a:pt x="124265" y="126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54549" y="410611"/>
              <a:ext cx="189514" cy="19161"/>
            </a:xfrm>
            <a:custGeom>
              <a:avLst/>
              <a:gdLst/>
              <a:ahLst/>
              <a:cxnLst/>
              <a:rect l="0" t="0" r="0" b="0"/>
              <a:pathLst>
                <a:path w="189514" h="19161">
                  <a:moveTo>
                    <a:pt x="189513" y="0"/>
                  </a:moveTo>
                  <a:lnTo>
                    <a:pt x="136485" y="14654"/>
                  </a:lnTo>
                  <a:lnTo>
                    <a:pt x="99582" y="19160"/>
                  </a:lnTo>
                  <a:lnTo>
                    <a:pt x="39630" y="9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812752" y="221098"/>
              <a:ext cx="31394" cy="536954"/>
            </a:xfrm>
            <a:custGeom>
              <a:avLst/>
              <a:gdLst/>
              <a:ahLst/>
              <a:cxnLst/>
              <a:rect l="0" t="0" r="0" b="0"/>
              <a:pathLst>
                <a:path w="31394" h="536954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5"/>
                  </a:lnTo>
                  <a:lnTo>
                    <a:pt x="5435" y="202657"/>
                  </a:lnTo>
                  <a:lnTo>
                    <a:pt x="9368" y="260696"/>
                  </a:lnTo>
                  <a:lnTo>
                    <a:pt x="10145" y="324153"/>
                  </a:lnTo>
                  <a:lnTo>
                    <a:pt x="13399" y="377195"/>
                  </a:lnTo>
                  <a:lnTo>
                    <a:pt x="17547" y="420326"/>
                  </a:lnTo>
                  <a:lnTo>
                    <a:pt x="21051" y="480560"/>
                  </a:lnTo>
                  <a:lnTo>
                    <a:pt x="31393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366487" y="1470070"/>
            <a:ext cx="5188196" cy="507445"/>
            <a:chOff x="2366487" y="1470070"/>
            <a:chExt cx="5188196" cy="507445"/>
          </a:xfrm>
        </p:grpSpPr>
        <p:sp>
          <p:nvSpPr>
            <p:cNvPr id="49" name="Freeform 48"/>
            <p:cNvSpPr/>
            <p:nvPr/>
          </p:nvSpPr>
          <p:spPr>
            <a:xfrm>
              <a:off x="2366487" y="1470070"/>
              <a:ext cx="237339" cy="469541"/>
            </a:xfrm>
            <a:custGeom>
              <a:avLst/>
              <a:gdLst/>
              <a:ahLst/>
              <a:cxnLst/>
              <a:rect l="0" t="0" r="0" b="0"/>
              <a:pathLst>
                <a:path w="237339" h="469541">
                  <a:moveTo>
                    <a:pt x="223523" y="88147"/>
                  </a:moveTo>
                  <a:lnTo>
                    <a:pt x="167128" y="145712"/>
                  </a:lnTo>
                  <a:lnTo>
                    <a:pt x="132244" y="199670"/>
                  </a:lnTo>
                  <a:lnTo>
                    <a:pt x="108629" y="256038"/>
                  </a:lnTo>
                  <a:lnTo>
                    <a:pt x="84217" y="310341"/>
                  </a:lnTo>
                  <a:lnTo>
                    <a:pt x="74603" y="362798"/>
                  </a:lnTo>
                  <a:lnTo>
                    <a:pt x="70769" y="389199"/>
                  </a:lnTo>
                  <a:lnTo>
                    <a:pt x="72964" y="412630"/>
                  </a:lnTo>
                  <a:lnTo>
                    <a:pt x="86366" y="445553"/>
                  </a:lnTo>
                  <a:lnTo>
                    <a:pt x="101733" y="460684"/>
                  </a:lnTo>
                  <a:lnTo>
                    <a:pt x="110744" y="466356"/>
                  </a:lnTo>
                  <a:lnTo>
                    <a:pt x="130115" y="469540"/>
                  </a:lnTo>
                  <a:lnTo>
                    <a:pt x="150423" y="465885"/>
                  </a:lnTo>
                  <a:lnTo>
                    <a:pt x="180417" y="450674"/>
                  </a:lnTo>
                  <a:lnTo>
                    <a:pt x="219421" y="417716"/>
                  </a:lnTo>
                  <a:lnTo>
                    <a:pt x="235305" y="391298"/>
                  </a:lnTo>
                  <a:lnTo>
                    <a:pt x="237338" y="368330"/>
                  </a:lnTo>
                  <a:lnTo>
                    <a:pt x="229112" y="315458"/>
                  </a:lnTo>
                  <a:lnTo>
                    <a:pt x="214001" y="285090"/>
                  </a:lnTo>
                  <a:lnTo>
                    <a:pt x="169626" y="246591"/>
                  </a:lnTo>
                  <a:lnTo>
                    <a:pt x="110837" y="211048"/>
                  </a:lnTo>
                  <a:lnTo>
                    <a:pt x="55479" y="175894"/>
                  </a:lnTo>
                  <a:lnTo>
                    <a:pt x="15374" y="146641"/>
                  </a:lnTo>
                  <a:lnTo>
                    <a:pt x="3111" y="128182"/>
                  </a:lnTo>
                  <a:lnTo>
                    <a:pt x="0" y="105161"/>
                  </a:lnTo>
                  <a:lnTo>
                    <a:pt x="3687" y="80501"/>
                  </a:lnTo>
                  <a:lnTo>
                    <a:pt x="13124" y="57843"/>
                  </a:lnTo>
                  <a:lnTo>
                    <a:pt x="37180" y="30945"/>
                  </a:lnTo>
                  <a:lnTo>
                    <a:pt x="76750" y="9301"/>
                  </a:lnTo>
                  <a:lnTo>
                    <a:pt x="97459" y="1242"/>
                  </a:lnTo>
                  <a:lnTo>
                    <a:pt x="118362" y="0"/>
                  </a:lnTo>
                  <a:lnTo>
                    <a:pt x="138180" y="4517"/>
                  </a:lnTo>
                  <a:lnTo>
                    <a:pt x="169967" y="26481"/>
                  </a:lnTo>
                  <a:lnTo>
                    <a:pt x="183343" y="40853"/>
                  </a:lnTo>
                  <a:lnTo>
                    <a:pt x="212994" y="98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76519" y="1537160"/>
              <a:ext cx="358528" cy="330373"/>
            </a:xfrm>
            <a:custGeom>
              <a:avLst/>
              <a:gdLst/>
              <a:ahLst/>
              <a:cxnLst/>
              <a:rect l="0" t="0" r="0" b="0"/>
              <a:pathLst>
                <a:path w="358528" h="330373">
                  <a:moveTo>
                    <a:pt x="197760" y="31586"/>
                  </a:moveTo>
                  <a:lnTo>
                    <a:pt x="153798" y="7867"/>
                  </a:lnTo>
                  <a:lnTo>
                    <a:pt x="130648" y="6616"/>
                  </a:lnTo>
                  <a:lnTo>
                    <a:pt x="105932" y="11129"/>
                  </a:lnTo>
                  <a:lnTo>
                    <a:pt x="83248" y="20934"/>
                  </a:lnTo>
                  <a:lnTo>
                    <a:pt x="56336" y="45197"/>
                  </a:lnTo>
                  <a:lnTo>
                    <a:pt x="22220" y="95163"/>
                  </a:lnTo>
                  <a:lnTo>
                    <a:pt x="2852" y="149792"/>
                  </a:lnTo>
                  <a:lnTo>
                    <a:pt x="0" y="179658"/>
                  </a:lnTo>
                  <a:lnTo>
                    <a:pt x="4972" y="206190"/>
                  </a:lnTo>
                  <a:lnTo>
                    <a:pt x="27228" y="251819"/>
                  </a:lnTo>
                  <a:lnTo>
                    <a:pt x="47276" y="278424"/>
                  </a:lnTo>
                  <a:lnTo>
                    <a:pt x="90653" y="307205"/>
                  </a:lnTo>
                  <a:lnTo>
                    <a:pt x="150467" y="329216"/>
                  </a:lnTo>
                  <a:lnTo>
                    <a:pt x="174401" y="330372"/>
                  </a:lnTo>
                  <a:lnTo>
                    <a:pt x="218363" y="321582"/>
                  </a:lnTo>
                  <a:lnTo>
                    <a:pt x="271400" y="293704"/>
                  </a:lnTo>
                  <a:lnTo>
                    <a:pt x="291320" y="279104"/>
                  </a:lnTo>
                  <a:lnTo>
                    <a:pt x="330502" y="230947"/>
                  </a:lnTo>
                  <a:lnTo>
                    <a:pt x="358527" y="168396"/>
                  </a:lnTo>
                  <a:lnTo>
                    <a:pt x="358349" y="131264"/>
                  </a:lnTo>
                  <a:lnTo>
                    <a:pt x="346638" y="85200"/>
                  </a:lnTo>
                  <a:lnTo>
                    <a:pt x="323008" y="45426"/>
                  </a:lnTo>
                  <a:lnTo>
                    <a:pt x="290221" y="14692"/>
                  </a:lnTo>
                  <a:lnTo>
                    <a:pt x="264200" y="6530"/>
                  </a:lnTo>
                  <a:lnTo>
                    <a:pt x="205425" y="1290"/>
                  </a:lnTo>
                  <a:lnTo>
                    <a:pt x="1767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16518" y="1699688"/>
              <a:ext cx="291889" cy="142800"/>
            </a:xfrm>
            <a:custGeom>
              <a:avLst/>
              <a:gdLst/>
              <a:ahLst/>
              <a:cxnLst/>
              <a:rect l="0" t="0" r="0" b="0"/>
              <a:pathLst>
                <a:path w="291889" h="142800">
                  <a:moveTo>
                    <a:pt x="0" y="37514"/>
                  </a:moveTo>
                  <a:lnTo>
                    <a:pt x="16788" y="92558"/>
                  </a:lnTo>
                  <a:lnTo>
                    <a:pt x="19792" y="119984"/>
                  </a:lnTo>
                  <a:lnTo>
                    <a:pt x="32435" y="58057"/>
                  </a:lnTo>
                  <a:lnTo>
                    <a:pt x="35662" y="47700"/>
                  </a:lnTo>
                  <a:lnTo>
                    <a:pt x="41322" y="39625"/>
                  </a:lnTo>
                  <a:lnTo>
                    <a:pt x="56970" y="27534"/>
                  </a:lnTo>
                  <a:lnTo>
                    <a:pt x="66056" y="26181"/>
                  </a:lnTo>
                  <a:lnTo>
                    <a:pt x="85510" y="30917"/>
                  </a:lnTo>
                  <a:lnTo>
                    <a:pt x="110604" y="46737"/>
                  </a:lnTo>
                  <a:lnTo>
                    <a:pt x="122467" y="62670"/>
                  </a:lnTo>
                  <a:lnTo>
                    <a:pt x="127268" y="71832"/>
                  </a:lnTo>
                  <a:lnTo>
                    <a:pt x="130469" y="73261"/>
                  </a:lnTo>
                  <a:lnTo>
                    <a:pt x="132603" y="69534"/>
                  </a:lnTo>
                  <a:lnTo>
                    <a:pt x="137313" y="54084"/>
                  </a:lnTo>
                  <a:lnTo>
                    <a:pt x="154289" y="26826"/>
                  </a:lnTo>
                  <a:lnTo>
                    <a:pt x="171518" y="10927"/>
                  </a:lnTo>
                  <a:lnTo>
                    <a:pt x="193993" y="2301"/>
                  </a:lnTo>
                  <a:lnTo>
                    <a:pt x="206538" y="0"/>
                  </a:lnTo>
                  <a:lnTo>
                    <a:pt x="229835" y="3683"/>
                  </a:lnTo>
                  <a:lnTo>
                    <a:pt x="250717" y="14289"/>
                  </a:lnTo>
                  <a:lnTo>
                    <a:pt x="267798" y="30701"/>
                  </a:lnTo>
                  <a:lnTo>
                    <a:pt x="284978" y="65261"/>
                  </a:lnTo>
                  <a:lnTo>
                    <a:pt x="291888" y="105136"/>
                  </a:lnTo>
                  <a:lnTo>
                    <a:pt x="290385" y="123330"/>
                  </a:lnTo>
                  <a:lnTo>
                    <a:pt x="284269" y="142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85015" y="1747730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85015" y="1610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25662" y="1526632"/>
              <a:ext cx="6753" cy="336913"/>
            </a:xfrm>
            <a:custGeom>
              <a:avLst/>
              <a:gdLst/>
              <a:ahLst/>
              <a:cxnLst/>
              <a:rect l="0" t="0" r="0" b="0"/>
              <a:pathLst>
                <a:path w="6753" h="336913">
                  <a:moveTo>
                    <a:pt x="6752" y="0"/>
                  </a:moveTo>
                  <a:lnTo>
                    <a:pt x="3633" y="48931"/>
                  </a:lnTo>
                  <a:lnTo>
                    <a:pt x="1539" y="93657"/>
                  </a:lnTo>
                  <a:lnTo>
                    <a:pt x="2088" y="133425"/>
                  </a:lnTo>
                  <a:lnTo>
                    <a:pt x="0" y="157566"/>
                  </a:lnTo>
                  <a:lnTo>
                    <a:pt x="5072" y="214311"/>
                  </a:lnTo>
                  <a:lnTo>
                    <a:pt x="6420" y="275909"/>
                  </a:lnTo>
                  <a:lnTo>
                    <a:pt x="675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60728" y="1666742"/>
              <a:ext cx="159651" cy="175746"/>
            </a:xfrm>
            <a:custGeom>
              <a:avLst/>
              <a:gdLst/>
              <a:ahLst/>
              <a:cxnLst/>
              <a:rect l="0" t="0" r="0" b="0"/>
              <a:pathLst>
                <a:path w="159651" h="175746">
                  <a:moveTo>
                    <a:pt x="34857" y="102045"/>
                  </a:moveTo>
                  <a:lnTo>
                    <a:pt x="51625" y="107634"/>
                  </a:lnTo>
                  <a:lnTo>
                    <a:pt x="69216" y="107259"/>
                  </a:lnTo>
                  <a:lnTo>
                    <a:pt x="109105" y="97486"/>
                  </a:lnTo>
                  <a:lnTo>
                    <a:pt x="134715" y="82107"/>
                  </a:lnTo>
                  <a:lnTo>
                    <a:pt x="157121" y="57143"/>
                  </a:lnTo>
                  <a:lnTo>
                    <a:pt x="159650" y="47544"/>
                  </a:lnTo>
                  <a:lnTo>
                    <a:pt x="156221" y="27520"/>
                  </a:lnTo>
                  <a:lnTo>
                    <a:pt x="150862" y="19606"/>
                  </a:lnTo>
                  <a:lnTo>
                    <a:pt x="135548" y="7694"/>
                  </a:lnTo>
                  <a:lnTo>
                    <a:pt x="101606" y="0"/>
                  </a:lnTo>
                  <a:lnTo>
                    <a:pt x="78561" y="4439"/>
                  </a:lnTo>
                  <a:lnTo>
                    <a:pt x="48976" y="20092"/>
                  </a:lnTo>
                  <a:lnTo>
                    <a:pt x="25393" y="42668"/>
                  </a:lnTo>
                  <a:lnTo>
                    <a:pt x="6706" y="71584"/>
                  </a:lnTo>
                  <a:lnTo>
                    <a:pt x="2052" y="81738"/>
                  </a:lnTo>
                  <a:lnTo>
                    <a:pt x="0" y="102378"/>
                  </a:lnTo>
                  <a:lnTo>
                    <a:pt x="4157" y="122080"/>
                  </a:lnTo>
                  <a:lnTo>
                    <a:pt x="13804" y="138636"/>
                  </a:lnTo>
                  <a:lnTo>
                    <a:pt x="29009" y="150673"/>
                  </a:lnTo>
                  <a:lnTo>
                    <a:pt x="67367" y="167933"/>
                  </a:lnTo>
                  <a:lnTo>
                    <a:pt x="119085" y="175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74003" y="1655304"/>
              <a:ext cx="201196" cy="226223"/>
            </a:xfrm>
            <a:custGeom>
              <a:avLst/>
              <a:gdLst/>
              <a:ahLst/>
              <a:cxnLst/>
              <a:rect l="0" t="0" r="0" b="0"/>
              <a:pathLst>
                <a:path w="201196" h="226223">
                  <a:moveTo>
                    <a:pt x="158494" y="29255"/>
                  </a:moveTo>
                  <a:lnTo>
                    <a:pt x="140513" y="13614"/>
                  </a:lnTo>
                  <a:lnTo>
                    <a:pt x="123597" y="5536"/>
                  </a:lnTo>
                  <a:lnTo>
                    <a:pt x="88753" y="0"/>
                  </a:lnTo>
                  <a:lnTo>
                    <a:pt x="54382" y="3949"/>
                  </a:lnTo>
                  <a:lnTo>
                    <a:pt x="35793" y="12549"/>
                  </a:lnTo>
                  <a:lnTo>
                    <a:pt x="4795" y="37133"/>
                  </a:lnTo>
                  <a:lnTo>
                    <a:pt x="1046" y="46206"/>
                  </a:lnTo>
                  <a:lnTo>
                    <a:pt x="0" y="68764"/>
                  </a:lnTo>
                  <a:lnTo>
                    <a:pt x="3698" y="77821"/>
                  </a:lnTo>
                  <a:lnTo>
                    <a:pt x="17166" y="91004"/>
                  </a:lnTo>
                  <a:lnTo>
                    <a:pt x="25671" y="93818"/>
                  </a:lnTo>
                  <a:lnTo>
                    <a:pt x="80388" y="92841"/>
                  </a:lnTo>
                  <a:lnTo>
                    <a:pt x="136857" y="103933"/>
                  </a:lnTo>
                  <a:lnTo>
                    <a:pt x="157066" y="111579"/>
                  </a:lnTo>
                  <a:lnTo>
                    <a:pt x="181598" y="130206"/>
                  </a:lnTo>
                  <a:lnTo>
                    <a:pt x="196448" y="147822"/>
                  </a:lnTo>
                  <a:lnTo>
                    <a:pt x="200175" y="157433"/>
                  </a:lnTo>
                  <a:lnTo>
                    <a:pt x="201195" y="177470"/>
                  </a:lnTo>
                  <a:lnTo>
                    <a:pt x="194630" y="194954"/>
                  </a:lnTo>
                  <a:lnTo>
                    <a:pt x="189604" y="202892"/>
                  </a:lnTo>
                  <a:lnTo>
                    <a:pt x="174660" y="214832"/>
                  </a:lnTo>
                  <a:lnTo>
                    <a:pt x="155151" y="222868"/>
                  </a:lnTo>
                  <a:lnTo>
                    <a:pt x="117859" y="226222"/>
                  </a:lnTo>
                  <a:lnTo>
                    <a:pt x="63738" y="218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48394" y="1716145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58617"/>
                  </a:lnTo>
                  <a:lnTo>
                    <a:pt x="9358" y="1188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69450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50906" y="1705413"/>
              <a:ext cx="181758" cy="189717"/>
            </a:xfrm>
            <a:custGeom>
              <a:avLst/>
              <a:gdLst/>
              <a:ahLst/>
              <a:cxnLst/>
              <a:rect l="0" t="0" r="0" b="0"/>
              <a:pathLst>
                <a:path w="181758" h="189717">
                  <a:moveTo>
                    <a:pt x="13301" y="63374"/>
                  </a:moveTo>
                  <a:lnTo>
                    <a:pt x="2122" y="74552"/>
                  </a:lnTo>
                  <a:lnTo>
                    <a:pt x="0" y="82525"/>
                  </a:lnTo>
                  <a:lnTo>
                    <a:pt x="2375" y="145158"/>
                  </a:lnTo>
                  <a:lnTo>
                    <a:pt x="11143" y="86893"/>
                  </a:lnTo>
                  <a:lnTo>
                    <a:pt x="27216" y="42803"/>
                  </a:lnTo>
                  <a:lnTo>
                    <a:pt x="33106" y="32113"/>
                  </a:lnTo>
                  <a:lnTo>
                    <a:pt x="63753" y="5888"/>
                  </a:lnTo>
                  <a:lnTo>
                    <a:pt x="86027" y="0"/>
                  </a:lnTo>
                  <a:lnTo>
                    <a:pt x="96880" y="68"/>
                  </a:lnTo>
                  <a:lnTo>
                    <a:pt x="115178" y="6382"/>
                  </a:lnTo>
                  <a:lnTo>
                    <a:pt x="131109" y="18157"/>
                  </a:lnTo>
                  <a:lnTo>
                    <a:pt x="145989" y="35089"/>
                  </a:lnTo>
                  <a:lnTo>
                    <a:pt x="161930" y="75531"/>
                  </a:lnTo>
                  <a:lnTo>
                    <a:pt x="170561" y="132023"/>
                  </a:lnTo>
                  <a:lnTo>
                    <a:pt x="181757" y="189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89029" y="1512974"/>
              <a:ext cx="338516" cy="425041"/>
            </a:xfrm>
            <a:custGeom>
              <a:avLst/>
              <a:gdLst/>
              <a:ahLst/>
              <a:cxnLst/>
              <a:rect l="0" t="0" r="0" b="0"/>
              <a:pathLst>
                <a:path w="338516" h="425041">
                  <a:moveTo>
                    <a:pt x="12131" y="108414"/>
                  </a:moveTo>
                  <a:lnTo>
                    <a:pt x="953" y="97236"/>
                  </a:lnTo>
                  <a:lnTo>
                    <a:pt x="0" y="90433"/>
                  </a:lnTo>
                  <a:lnTo>
                    <a:pt x="5180" y="73517"/>
                  </a:lnTo>
                  <a:lnTo>
                    <a:pt x="21250" y="44262"/>
                  </a:lnTo>
                  <a:lnTo>
                    <a:pt x="46419" y="18956"/>
                  </a:lnTo>
                  <a:lnTo>
                    <a:pt x="76103" y="2229"/>
                  </a:lnTo>
                  <a:lnTo>
                    <a:pt x="99834" y="0"/>
                  </a:lnTo>
                  <a:lnTo>
                    <a:pt x="123640" y="4078"/>
                  </a:lnTo>
                  <a:lnTo>
                    <a:pt x="150196" y="19528"/>
                  </a:lnTo>
                  <a:lnTo>
                    <a:pt x="180130" y="48829"/>
                  </a:lnTo>
                  <a:lnTo>
                    <a:pt x="198389" y="77891"/>
                  </a:lnTo>
                  <a:lnTo>
                    <a:pt x="218763" y="136847"/>
                  </a:lnTo>
                  <a:lnTo>
                    <a:pt x="230025" y="184610"/>
                  </a:lnTo>
                  <a:lnTo>
                    <a:pt x="232597" y="238759"/>
                  </a:lnTo>
                  <a:lnTo>
                    <a:pt x="221694" y="300187"/>
                  </a:lnTo>
                  <a:lnTo>
                    <a:pt x="208755" y="337591"/>
                  </a:lnTo>
                  <a:lnTo>
                    <a:pt x="186983" y="370901"/>
                  </a:lnTo>
                  <a:lnTo>
                    <a:pt x="148186" y="408008"/>
                  </a:lnTo>
                  <a:lnTo>
                    <a:pt x="111585" y="425040"/>
                  </a:lnTo>
                  <a:lnTo>
                    <a:pt x="87919" y="424222"/>
                  </a:lnTo>
                  <a:lnTo>
                    <a:pt x="66871" y="416059"/>
                  </a:lnTo>
                  <a:lnTo>
                    <a:pt x="49718" y="404632"/>
                  </a:lnTo>
                  <a:lnTo>
                    <a:pt x="37415" y="385516"/>
                  </a:lnTo>
                  <a:lnTo>
                    <a:pt x="32497" y="373867"/>
                  </a:lnTo>
                  <a:lnTo>
                    <a:pt x="31558" y="362592"/>
                  </a:lnTo>
                  <a:lnTo>
                    <a:pt x="47243" y="308652"/>
                  </a:lnTo>
                  <a:lnTo>
                    <a:pt x="60492" y="293725"/>
                  </a:lnTo>
                  <a:lnTo>
                    <a:pt x="68938" y="288107"/>
                  </a:lnTo>
                  <a:lnTo>
                    <a:pt x="103182" y="280199"/>
                  </a:lnTo>
                  <a:lnTo>
                    <a:pt x="137376" y="283446"/>
                  </a:lnTo>
                  <a:lnTo>
                    <a:pt x="190971" y="309784"/>
                  </a:lnTo>
                  <a:lnTo>
                    <a:pt x="254274" y="355900"/>
                  </a:lnTo>
                  <a:lnTo>
                    <a:pt x="276508" y="364637"/>
                  </a:lnTo>
                  <a:lnTo>
                    <a:pt x="338515" y="37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06570" y="1505575"/>
              <a:ext cx="263213" cy="442198"/>
            </a:xfrm>
            <a:custGeom>
              <a:avLst/>
              <a:gdLst/>
              <a:ahLst/>
              <a:cxnLst/>
              <a:rect l="0" t="0" r="0" b="0"/>
              <a:pathLst>
                <a:path w="263213" h="442198">
                  <a:moveTo>
                    <a:pt x="0" y="0"/>
                  </a:moveTo>
                  <a:lnTo>
                    <a:pt x="5589" y="58617"/>
                  </a:lnTo>
                  <a:lnTo>
                    <a:pt x="16788" y="113960"/>
                  </a:lnTo>
                  <a:lnTo>
                    <a:pt x="23333" y="173765"/>
                  </a:lnTo>
                  <a:lnTo>
                    <a:pt x="35544" y="231246"/>
                  </a:lnTo>
                  <a:lnTo>
                    <a:pt x="41986" y="291690"/>
                  </a:lnTo>
                  <a:lnTo>
                    <a:pt x="48965" y="340410"/>
                  </a:lnTo>
                  <a:lnTo>
                    <a:pt x="51916" y="399387"/>
                  </a:lnTo>
                  <a:lnTo>
                    <a:pt x="52158" y="413657"/>
                  </a:lnTo>
                  <a:lnTo>
                    <a:pt x="49980" y="420831"/>
                  </a:lnTo>
                  <a:lnTo>
                    <a:pt x="46188" y="423273"/>
                  </a:lnTo>
                  <a:lnTo>
                    <a:pt x="41321" y="422562"/>
                  </a:lnTo>
                  <a:lnTo>
                    <a:pt x="38076" y="417408"/>
                  </a:lnTo>
                  <a:lnTo>
                    <a:pt x="34470" y="399204"/>
                  </a:lnTo>
                  <a:lnTo>
                    <a:pt x="43418" y="335872"/>
                  </a:lnTo>
                  <a:lnTo>
                    <a:pt x="56409" y="280554"/>
                  </a:lnTo>
                  <a:lnTo>
                    <a:pt x="72346" y="249763"/>
                  </a:lnTo>
                  <a:lnTo>
                    <a:pt x="88305" y="236568"/>
                  </a:lnTo>
                  <a:lnTo>
                    <a:pt x="108267" y="227974"/>
                  </a:lnTo>
                  <a:lnTo>
                    <a:pt x="132736" y="224154"/>
                  </a:lnTo>
                  <a:lnTo>
                    <a:pt x="152970" y="228695"/>
                  </a:lnTo>
                  <a:lnTo>
                    <a:pt x="190614" y="250675"/>
                  </a:lnTo>
                  <a:lnTo>
                    <a:pt x="215835" y="281854"/>
                  </a:lnTo>
                  <a:lnTo>
                    <a:pt x="241000" y="336594"/>
                  </a:lnTo>
                  <a:lnTo>
                    <a:pt x="258381" y="396748"/>
                  </a:lnTo>
                  <a:lnTo>
                    <a:pt x="26321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93814" y="1722547"/>
              <a:ext cx="169350" cy="220414"/>
            </a:xfrm>
            <a:custGeom>
              <a:avLst/>
              <a:gdLst/>
              <a:ahLst/>
              <a:cxnLst/>
              <a:rect l="0" t="0" r="0" b="0"/>
              <a:pathLst>
                <a:path w="169350" h="220414">
                  <a:moveTo>
                    <a:pt x="133896" y="14655"/>
                  </a:moveTo>
                  <a:lnTo>
                    <a:pt x="89933" y="0"/>
                  </a:lnTo>
                  <a:lnTo>
                    <a:pt x="81190" y="206"/>
                  </a:lnTo>
                  <a:lnTo>
                    <a:pt x="65237" y="6673"/>
                  </a:lnTo>
                  <a:lnTo>
                    <a:pt x="43102" y="23468"/>
                  </a:lnTo>
                  <a:lnTo>
                    <a:pt x="15832" y="58509"/>
                  </a:lnTo>
                  <a:lnTo>
                    <a:pt x="3118" y="90040"/>
                  </a:lnTo>
                  <a:lnTo>
                    <a:pt x="0" y="127328"/>
                  </a:lnTo>
                  <a:lnTo>
                    <a:pt x="7135" y="161123"/>
                  </a:lnTo>
                  <a:lnTo>
                    <a:pt x="29915" y="200864"/>
                  </a:lnTo>
                  <a:lnTo>
                    <a:pt x="36499" y="208984"/>
                  </a:lnTo>
                  <a:lnTo>
                    <a:pt x="56293" y="218007"/>
                  </a:lnTo>
                  <a:lnTo>
                    <a:pt x="68122" y="220413"/>
                  </a:lnTo>
                  <a:lnTo>
                    <a:pt x="93744" y="216847"/>
                  </a:lnTo>
                  <a:lnTo>
                    <a:pt x="118391" y="206293"/>
                  </a:lnTo>
                  <a:lnTo>
                    <a:pt x="137143" y="189905"/>
                  </a:lnTo>
                  <a:lnTo>
                    <a:pt x="155265" y="160947"/>
                  </a:lnTo>
                  <a:lnTo>
                    <a:pt x="168043" y="130140"/>
                  </a:lnTo>
                  <a:lnTo>
                    <a:pt x="169349" y="109265"/>
                  </a:lnTo>
                  <a:lnTo>
                    <a:pt x="164861" y="88289"/>
                  </a:lnTo>
                  <a:lnTo>
                    <a:pt x="149179" y="57919"/>
                  </a:lnTo>
                  <a:lnTo>
                    <a:pt x="136399" y="41292"/>
                  </a:lnTo>
                  <a:lnTo>
                    <a:pt x="91781" y="14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01409" y="1747730"/>
              <a:ext cx="178986" cy="202926"/>
            </a:xfrm>
            <a:custGeom>
              <a:avLst/>
              <a:gdLst/>
              <a:ahLst/>
              <a:cxnLst/>
              <a:rect l="0" t="0" r="0" b="0"/>
              <a:pathLst>
                <a:path w="178986" h="202926">
                  <a:moveTo>
                    <a:pt x="0" y="0"/>
                  </a:moveTo>
                  <a:lnTo>
                    <a:pt x="16788" y="55045"/>
                  </a:lnTo>
                  <a:lnTo>
                    <a:pt x="26085" y="114512"/>
                  </a:lnTo>
                  <a:lnTo>
                    <a:pt x="40074" y="163736"/>
                  </a:lnTo>
                  <a:lnTo>
                    <a:pt x="51346" y="182346"/>
                  </a:lnTo>
                  <a:lnTo>
                    <a:pt x="67274" y="195296"/>
                  </a:lnTo>
                  <a:lnTo>
                    <a:pt x="76435" y="200388"/>
                  </a:lnTo>
                  <a:lnTo>
                    <a:pt x="95972" y="202925"/>
                  </a:lnTo>
                  <a:lnTo>
                    <a:pt x="115184" y="198983"/>
                  </a:lnTo>
                  <a:lnTo>
                    <a:pt x="131522" y="189433"/>
                  </a:lnTo>
                  <a:lnTo>
                    <a:pt x="143462" y="174270"/>
                  </a:lnTo>
                  <a:lnTo>
                    <a:pt x="170494" y="124551"/>
                  </a:lnTo>
                  <a:lnTo>
                    <a:pt x="177307" y="72653"/>
                  </a:lnTo>
                  <a:lnTo>
                    <a:pt x="1789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54093" y="1716145"/>
              <a:ext cx="94757" cy="244713"/>
            </a:xfrm>
            <a:custGeom>
              <a:avLst/>
              <a:gdLst/>
              <a:ahLst/>
              <a:cxnLst/>
              <a:rect l="0" t="0" r="0" b="0"/>
              <a:pathLst>
                <a:path w="94757" h="244713">
                  <a:moveTo>
                    <a:pt x="0" y="115813"/>
                  </a:moveTo>
                  <a:lnTo>
                    <a:pt x="14654" y="168841"/>
                  </a:lnTo>
                  <a:lnTo>
                    <a:pt x="34786" y="229482"/>
                  </a:lnTo>
                  <a:lnTo>
                    <a:pt x="43537" y="244712"/>
                  </a:lnTo>
                  <a:lnTo>
                    <a:pt x="44232" y="243859"/>
                  </a:lnTo>
                  <a:lnTo>
                    <a:pt x="27584" y="188380"/>
                  </a:lnTo>
                  <a:lnTo>
                    <a:pt x="21916" y="125268"/>
                  </a:lnTo>
                  <a:lnTo>
                    <a:pt x="21227" y="69977"/>
                  </a:lnTo>
                  <a:lnTo>
                    <a:pt x="27371" y="45139"/>
                  </a:lnTo>
                  <a:lnTo>
                    <a:pt x="32286" y="33602"/>
                  </a:lnTo>
                  <a:lnTo>
                    <a:pt x="47104" y="17664"/>
                  </a:lnTo>
                  <a:lnTo>
                    <a:pt x="64219" y="78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16623" y="1731612"/>
              <a:ext cx="238060" cy="245903"/>
            </a:xfrm>
            <a:custGeom>
              <a:avLst/>
              <a:gdLst/>
              <a:ahLst/>
              <a:cxnLst/>
              <a:rect l="0" t="0" r="0" b="0"/>
              <a:pathLst>
                <a:path w="238060" h="245903">
                  <a:moveTo>
                    <a:pt x="137553" y="5590"/>
                  </a:moveTo>
                  <a:lnTo>
                    <a:pt x="120785" y="0"/>
                  </a:lnTo>
                  <a:lnTo>
                    <a:pt x="88000" y="2114"/>
                  </a:lnTo>
                  <a:lnTo>
                    <a:pt x="43407" y="21714"/>
                  </a:lnTo>
                  <a:lnTo>
                    <a:pt x="22012" y="34593"/>
                  </a:lnTo>
                  <a:lnTo>
                    <a:pt x="7043" y="51235"/>
                  </a:lnTo>
                  <a:lnTo>
                    <a:pt x="1413" y="60587"/>
                  </a:lnTo>
                  <a:lnTo>
                    <a:pt x="0" y="69161"/>
                  </a:lnTo>
                  <a:lnTo>
                    <a:pt x="1396" y="77216"/>
                  </a:lnTo>
                  <a:lnTo>
                    <a:pt x="4668" y="84926"/>
                  </a:lnTo>
                  <a:lnTo>
                    <a:pt x="11528" y="90066"/>
                  </a:lnTo>
                  <a:lnTo>
                    <a:pt x="31629" y="95777"/>
                  </a:lnTo>
                  <a:lnTo>
                    <a:pt x="93160" y="94531"/>
                  </a:lnTo>
                  <a:lnTo>
                    <a:pt x="147781" y="107986"/>
                  </a:lnTo>
                  <a:lnTo>
                    <a:pt x="200684" y="124994"/>
                  </a:lnTo>
                  <a:lnTo>
                    <a:pt x="218644" y="138207"/>
                  </a:lnTo>
                  <a:lnTo>
                    <a:pt x="226708" y="146644"/>
                  </a:lnTo>
                  <a:lnTo>
                    <a:pt x="235669" y="168496"/>
                  </a:lnTo>
                  <a:lnTo>
                    <a:pt x="238059" y="180874"/>
                  </a:lnTo>
                  <a:lnTo>
                    <a:pt x="234475" y="203987"/>
                  </a:lnTo>
                  <a:lnTo>
                    <a:pt x="230243" y="215063"/>
                  </a:lnTo>
                  <a:lnTo>
                    <a:pt x="216183" y="230490"/>
                  </a:lnTo>
                  <a:lnTo>
                    <a:pt x="207520" y="236242"/>
                  </a:lnTo>
                  <a:lnTo>
                    <a:pt x="172972" y="244337"/>
                  </a:lnTo>
                  <a:lnTo>
                    <a:pt x="113311" y="245902"/>
                  </a:lnTo>
                  <a:lnTo>
                    <a:pt x="54292" y="233002"/>
                  </a:lnTo>
                  <a:lnTo>
                    <a:pt x="683" y="216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812145" y="1213510"/>
            <a:ext cx="1210778" cy="782803"/>
            <a:chOff x="7812145" y="1213510"/>
            <a:chExt cx="1210778" cy="782803"/>
          </a:xfrm>
        </p:grpSpPr>
        <p:sp>
          <p:nvSpPr>
            <p:cNvPr id="67" name="Freeform 66"/>
            <p:cNvSpPr/>
            <p:nvPr/>
          </p:nvSpPr>
          <p:spPr>
            <a:xfrm>
              <a:off x="7812145" y="162138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75316" y="1747730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79250" y="1213510"/>
              <a:ext cx="201476" cy="354628"/>
            </a:xfrm>
            <a:custGeom>
              <a:avLst/>
              <a:gdLst/>
              <a:ahLst/>
              <a:cxnLst/>
              <a:rect l="0" t="0" r="0" b="0"/>
              <a:pathLst>
                <a:path w="201476" h="354628">
                  <a:moveTo>
                    <a:pt x="201475" y="92023"/>
                  </a:moveTo>
                  <a:lnTo>
                    <a:pt x="184707" y="97612"/>
                  </a:lnTo>
                  <a:lnTo>
                    <a:pt x="170236" y="109715"/>
                  </a:lnTo>
                  <a:lnTo>
                    <a:pt x="120777" y="171081"/>
                  </a:lnTo>
                  <a:lnTo>
                    <a:pt x="85664" y="227404"/>
                  </a:lnTo>
                  <a:lnTo>
                    <a:pt x="67725" y="263157"/>
                  </a:lnTo>
                  <a:lnTo>
                    <a:pt x="58121" y="303387"/>
                  </a:lnTo>
                  <a:lnTo>
                    <a:pt x="58214" y="328682"/>
                  </a:lnTo>
                  <a:lnTo>
                    <a:pt x="66054" y="347724"/>
                  </a:lnTo>
                  <a:lnTo>
                    <a:pt x="72590" y="352567"/>
                  </a:lnTo>
                  <a:lnTo>
                    <a:pt x="80457" y="354627"/>
                  </a:lnTo>
                  <a:lnTo>
                    <a:pt x="123889" y="349526"/>
                  </a:lnTo>
                  <a:lnTo>
                    <a:pt x="143985" y="340610"/>
                  </a:lnTo>
                  <a:lnTo>
                    <a:pt x="160717" y="327678"/>
                  </a:lnTo>
                  <a:lnTo>
                    <a:pt x="175951" y="310233"/>
                  </a:lnTo>
                  <a:lnTo>
                    <a:pt x="192093" y="275091"/>
                  </a:lnTo>
                  <a:lnTo>
                    <a:pt x="194186" y="251765"/>
                  </a:lnTo>
                  <a:lnTo>
                    <a:pt x="190047" y="230870"/>
                  </a:lnTo>
                  <a:lnTo>
                    <a:pt x="174562" y="205953"/>
                  </a:lnTo>
                  <a:lnTo>
                    <a:pt x="124519" y="155289"/>
                  </a:lnTo>
                  <a:lnTo>
                    <a:pt x="61199" y="121422"/>
                  </a:lnTo>
                  <a:lnTo>
                    <a:pt x="18959" y="95101"/>
                  </a:lnTo>
                  <a:lnTo>
                    <a:pt x="1037" y="68759"/>
                  </a:lnTo>
                  <a:lnTo>
                    <a:pt x="0" y="60136"/>
                  </a:lnTo>
                  <a:lnTo>
                    <a:pt x="5086" y="44316"/>
                  </a:lnTo>
                  <a:lnTo>
                    <a:pt x="26692" y="22256"/>
                  </a:lnTo>
                  <a:lnTo>
                    <a:pt x="60910" y="6491"/>
                  </a:lnTo>
                  <a:lnTo>
                    <a:pt x="106274" y="0"/>
                  </a:lnTo>
                  <a:lnTo>
                    <a:pt x="133428" y="4720"/>
                  </a:lnTo>
                  <a:lnTo>
                    <a:pt x="156024" y="15787"/>
                  </a:lnTo>
                  <a:lnTo>
                    <a:pt x="180729" y="40579"/>
                  </a:lnTo>
                  <a:lnTo>
                    <a:pt x="201475" y="70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93245" y="1299296"/>
              <a:ext cx="284801" cy="245205"/>
            </a:xfrm>
            <a:custGeom>
              <a:avLst/>
              <a:gdLst/>
              <a:ahLst/>
              <a:cxnLst/>
              <a:rect l="0" t="0" r="0" b="0"/>
              <a:pathLst>
                <a:path w="284801" h="245205">
                  <a:moveTo>
                    <a:pt x="171750" y="16766"/>
                  </a:moveTo>
                  <a:lnTo>
                    <a:pt x="160571" y="5587"/>
                  </a:lnTo>
                  <a:lnTo>
                    <a:pt x="139486" y="99"/>
                  </a:lnTo>
                  <a:lnTo>
                    <a:pt x="114126" y="0"/>
                  </a:lnTo>
                  <a:lnTo>
                    <a:pt x="85526" y="13098"/>
                  </a:lnTo>
                  <a:lnTo>
                    <a:pt x="40206" y="45283"/>
                  </a:lnTo>
                  <a:lnTo>
                    <a:pt x="17870" y="71619"/>
                  </a:lnTo>
                  <a:lnTo>
                    <a:pt x="2024" y="112827"/>
                  </a:lnTo>
                  <a:lnTo>
                    <a:pt x="0" y="139008"/>
                  </a:lnTo>
                  <a:lnTo>
                    <a:pt x="4169" y="163513"/>
                  </a:lnTo>
                  <a:lnTo>
                    <a:pt x="19671" y="201276"/>
                  </a:lnTo>
                  <a:lnTo>
                    <a:pt x="32409" y="220043"/>
                  </a:lnTo>
                  <a:lnTo>
                    <a:pt x="52109" y="233063"/>
                  </a:lnTo>
                  <a:lnTo>
                    <a:pt x="76462" y="241580"/>
                  </a:lnTo>
                  <a:lnTo>
                    <a:pt x="115310" y="245204"/>
                  </a:lnTo>
                  <a:lnTo>
                    <a:pt x="176839" y="233473"/>
                  </a:lnTo>
                  <a:lnTo>
                    <a:pt x="212252" y="217976"/>
                  </a:lnTo>
                  <a:lnTo>
                    <a:pt x="239382" y="192977"/>
                  </a:lnTo>
                  <a:lnTo>
                    <a:pt x="273578" y="142743"/>
                  </a:lnTo>
                  <a:lnTo>
                    <a:pt x="281348" y="120719"/>
                  </a:lnTo>
                  <a:lnTo>
                    <a:pt x="284800" y="95332"/>
                  </a:lnTo>
                  <a:lnTo>
                    <a:pt x="280096" y="71571"/>
                  </a:lnTo>
                  <a:lnTo>
                    <a:pt x="269037" y="50482"/>
                  </a:lnTo>
                  <a:lnTo>
                    <a:pt x="252423" y="33311"/>
                  </a:lnTo>
                  <a:lnTo>
                    <a:pt x="217750" y="16079"/>
                  </a:lnTo>
                  <a:lnTo>
                    <a:pt x="161221" y="6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49098" y="1591304"/>
              <a:ext cx="673825" cy="19557"/>
            </a:xfrm>
            <a:custGeom>
              <a:avLst/>
              <a:gdLst/>
              <a:ahLst/>
              <a:cxnLst/>
              <a:rect l="0" t="0" r="0" b="0"/>
              <a:pathLst>
                <a:path w="673825" h="19557">
                  <a:moveTo>
                    <a:pt x="673824" y="19556"/>
                  </a:moveTo>
                  <a:lnTo>
                    <a:pt x="636347" y="11222"/>
                  </a:lnTo>
                  <a:lnTo>
                    <a:pt x="584923" y="9461"/>
                  </a:lnTo>
                  <a:lnTo>
                    <a:pt x="538039" y="3566"/>
                  </a:lnTo>
                  <a:lnTo>
                    <a:pt x="487102" y="0"/>
                  </a:lnTo>
                  <a:lnTo>
                    <a:pt x="434965" y="4533"/>
                  </a:lnTo>
                  <a:lnTo>
                    <a:pt x="376884" y="7695"/>
                  </a:lnTo>
                  <a:lnTo>
                    <a:pt x="315220" y="8633"/>
                  </a:lnTo>
                  <a:lnTo>
                    <a:pt x="252497" y="8910"/>
                  </a:lnTo>
                  <a:lnTo>
                    <a:pt x="189458" y="8992"/>
                  </a:lnTo>
                  <a:lnTo>
                    <a:pt x="131915" y="9017"/>
                  </a:lnTo>
                  <a:lnTo>
                    <a:pt x="68475" y="9025"/>
                  </a:lnTo>
                  <a:lnTo>
                    <a:pt x="20242" y="9027"/>
                  </a:lnTo>
                  <a:lnTo>
                    <a:pt x="0" y="9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75136" y="1681569"/>
              <a:ext cx="321445" cy="314744"/>
            </a:xfrm>
            <a:custGeom>
              <a:avLst/>
              <a:gdLst/>
              <a:ahLst/>
              <a:cxnLst/>
              <a:rect l="0" t="0" r="0" b="0"/>
              <a:pathLst>
                <a:path w="321445" h="314744">
                  <a:moveTo>
                    <a:pt x="5589" y="87218"/>
                  </a:moveTo>
                  <a:lnTo>
                    <a:pt x="0" y="70450"/>
                  </a:lnTo>
                  <a:lnTo>
                    <a:pt x="3495" y="52860"/>
                  </a:lnTo>
                  <a:lnTo>
                    <a:pt x="18617" y="26345"/>
                  </a:lnTo>
                  <a:lnTo>
                    <a:pt x="24803" y="18560"/>
                  </a:lnTo>
                  <a:lnTo>
                    <a:pt x="44154" y="6790"/>
                  </a:lnTo>
                  <a:lnTo>
                    <a:pt x="67182" y="0"/>
                  </a:lnTo>
                  <a:lnTo>
                    <a:pt x="89116" y="881"/>
                  </a:lnTo>
                  <a:lnTo>
                    <a:pt x="126784" y="13544"/>
                  </a:lnTo>
                  <a:lnTo>
                    <a:pt x="156403" y="32113"/>
                  </a:lnTo>
                  <a:lnTo>
                    <a:pt x="201805" y="87926"/>
                  </a:lnTo>
                  <a:lnTo>
                    <a:pt x="209780" y="114829"/>
                  </a:lnTo>
                  <a:lnTo>
                    <a:pt x="211150" y="159740"/>
                  </a:lnTo>
                  <a:lnTo>
                    <a:pt x="201132" y="216837"/>
                  </a:lnTo>
                  <a:lnTo>
                    <a:pt x="185710" y="253526"/>
                  </a:lnTo>
                  <a:lnTo>
                    <a:pt x="166323" y="281034"/>
                  </a:lnTo>
                  <a:lnTo>
                    <a:pt x="140171" y="304002"/>
                  </a:lnTo>
                  <a:lnTo>
                    <a:pt x="117266" y="312248"/>
                  </a:lnTo>
                  <a:lnTo>
                    <a:pt x="91488" y="314743"/>
                  </a:lnTo>
                  <a:lnTo>
                    <a:pt x="64434" y="311953"/>
                  </a:lnTo>
                  <a:lnTo>
                    <a:pt x="43051" y="303693"/>
                  </a:lnTo>
                  <a:lnTo>
                    <a:pt x="25748" y="291054"/>
                  </a:lnTo>
                  <a:lnTo>
                    <a:pt x="10259" y="273738"/>
                  </a:lnTo>
                  <a:lnTo>
                    <a:pt x="6363" y="264207"/>
                  </a:lnTo>
                  <a:lnTo>
                    <a:pt x="5153" y="244259"/>
                  </a:lnTo>
                  <a:lnTo>
                    <a:pt x="11635" y="226814"/>
                  </a:lnTo>
                  <a:lnTo>
                    <a:pt x="16638" y="218886"/>
                  </a:lnTo>
                  <a:lnTo>
                    <a:pt x="34677" y="206959"/>
                  </a:lnTo>
                  <a:lnTo>
                    <a:pt x="84385" y="189769"/>
                  </a:lnTo>
                  <a:lnTo>
                    <a:pt x="147669" y="191920"/>
                  </a:lnTo>
                  <a:lnTo>
                    <a:pt x="195606" y="201559"/>
                  </a:lnTo>
                  <a:lnTo>
                    <a:pt x="243902" y="222064"/>
                  </a:lnTo>
                  <a:lnTo>
                    <a:pt x="305514" y="247435"/>
                  </a:lnTo>
                  <a:lnTo>
                    <a:pt x="321444" y="255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484518" y="1600801"/>
            <a:ext cx="726467" cy="283801"/>
            <a:chOff x="1484518" y="1600801"/>
            <a:chExt cx="726467" cy="283801"/>
          </a:xfrm>
        </p:grpSpPr>
        <p:sp>
          <p:nvSpPr>
            <p:cNvPr id="74" name="Freeform 73"/>
            <p:cNvSpPr/>
            <p:nvPr/>
          </p:nvSpPr>
          <p:spPr>
            <a:xfrm>
              <a:off x="2042528" y="1600801"/>
              <a:ext cx="168457" cy="283801"/>
            </a:xfrm>
            <a:custGeom>
              <a:avLst/>
              <a:gdLst/>
              <a:ahLst/>
              <a:cxnLst/>
              <a:rect l="0" t="0" r="0" b="0"/>
              <a:pathLst>
                <a:path w="168457" h="283801">
                  <a:moveTo>
                    <a:pt x="168456" y="104815"/>
                  </a:moveTo>
                  <a:lnTo>
                    <a:pt x="124493" y="84572"/>
                  </a:lnTo>
                  <a:lnTo>
                    <a:pt x="92268" y="57489"/>
                  </a:lnTo>
                  <a:lnTo>
                    <a:pt x="69323" y="31911"/>
                  </a:lnTo>
                  <a:lnTo>
                    <a:pt x="23229" y="0"/>
                  </a:lnTo>
                  <a:lnTo>
                    <a:pt x="23675" y="1013"/>
                  </a:lnTo>
                  <a:lnTo>
                    <a:pt x="74042" y="55605"/>
                  </a:lnTo>
                  <a:lnTo>
                    <a:pt x="129865" y="118576"/>
                  </a:lnTo>
                  <a:lnTo>
                    <a:pt x="164948" y="153912"/>
                  </a:lnTo>
                  <a:lnTo>
                    <a:pt x="167287" y="160943"/>
                  </a:lnTo>
                  <a:lnTo>
                    <a:pt x="166507" y="167970"/>
                  </a:lnTo>
                  <a:lnTo>
                    <a:pt x="159401" y="182017"/>
                  </a:lnTo>
                  <a:lnTo>
                    <a:pt x="148444" y="196059"/>
                  </a:lnTo>
                  <a:lnTo>
                    <a:pt x="93924" y="229111"/>
                  </a:lnTo>
                  <a:lnTo>
                    <a:pt x="37102" y="260825"/>
                  </a:lnTo>
                  <a:lnTo>
                    <a:pt x="0" y="283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84518" y="1737202"/>
              <a:ext cx="663296" cy="39959"/>
            </a:xfrm>
            <a:custGeom>
              <a:avLst/>
              <a:gdLst/>
              <a:ahLst/>
              <a:cxnLst/>
              <a:rect l="0" t="0" r="0" b="0"/>
              <a:pathLst>
                <a:path w="663296" h="39959">
                  <a:moveTo>
                    <a:pt x="663295" y="0"/>
                  </a:moveTo>
                  <a:lnTo>
                    <a:pt x="625817" y="8333"/>
                  </a:lnTo>
                  <a:lnTo>
                    <a:pt x="569149" y="18645"/>
                  </a:lnTo>
                  <a:lnTo>
                    <a:pt x="520306" y="28682"/>
                  </a:lnTo>
                  <a:lnTo>
                    <a:pt x="471969" y="30725"/>
                  </a:lnTo>
                  <a:lnTo>
                    <a:pt x="408823" y="31415"/>
                  </a:lnTo>
                  <a:lnTo>
                    <a:pt x="350120" y="38787"/>
                  </a:lnTo>
                  <a:lnTo>
                    <a:pt x="301701" y="39958"/>
                  </a:lnTo>
                  <a:lnTo>
                    <a:pt x="239706" y="33586"/>
                  </a:lnTo>
                  <a:lnTo>
                    <a:pt x="177071" y="31980"/>
                  </a:lnTo>
                  <a:lnTo>
                    <a:pt x="128244" y="31702"/>
                  </a:lnTo>
                  <a:lnTo>
                    <a:pt x="67749" y="31608"/>
                  </a:lnTo>
                  <a:lnTo>
                    <a:pt x="20098" y="3159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24548" y="1558217"/>
            <a:ext cx="965214" cy="464946"/>
            <a:chOff x="424548" y="1558217"/>
            <a:chExt cx="965214" cy="464946"/>
          </a:xfrm>
        </p:grpSpPr>
        <p:sp>
          <p:nvSpPr>
            <p:cNvPr id="77" name="Freeform 76"/>
            <p:cNvSpPr/>
            <p:nvPr/>
          </p:nvSpPr>
          <p:spPr>
            <a:xfrm>
              <a:off x="424548" y="1604525"/>
              <a:ext cx="238748" cy="417790"/>
            </a:xfrm>
            <a:custGeom>
              <a:avLst/>
              <a:gdLst/>
              <a:ahLst/>
              <a:cxnLst/>
              <a:rect l="0" t="0" r="0" b="0"/>
              <a:pathLst>
                <a:path w="238748" h="417790">
                  <a:moveTo>
                    <a:pt x="17648" y="90563"/>
                  </a:moveTo>
                  <a:lnTo>
                    <a:pt x="17648" y="149179"/>
                  </a:lnTo>
                  <a:lnTo>
                    <a:pt x="17648" y="204523"/>
                  </a:lnTo>
                  <a:lnTo>
                    <a:pt x="18818" y="253530"/>
                  </a:lnTo>
                  <a:lnTo>
                    <a:pt x="24884" y="303926"/>
                  </a:lnTo>
                  <a:lnTo>
                    <a:pt x="30646" y="363469"/>
                  </a:lnTo>
                  <a:lnTo>
                    <a:pt x="33954" y="390839"/>
                  </a:lnTo>
                  <a:lnTo>
                    <a:pt x="31524" y="414702"/>
                  </a:lnTo>
                  <a:lnTo>
                    <a:pt x="30408" y="417789"/>
                  </a:lnTo>
                  <a:lnTo>
                    <a:pt x="19974" y="356984"/>
                  </a:lnTo>
                  <a:lnTo>
                    <a:pt x="12519" y="298257"/>
                  </a:lnTo>
                  <a:lnTo>
                    <a:pt x="8720" y="250108"/>
                  </a:lnTo>
                  <a:lnTo>
                    <a:pt x="200" y="188672"/>
                  </a:lnTo>
                  <a:lnTo>
                    <a:pt x="0" y="139779"/>
                  </a:lnTo>
                  <a:lnTo>
                    <a:pt x="16589" y="80744"/>
                  </a:lnTo>
                  <a:lnTo>
                    <a:pt x="25366" y="54613"/>
                  </a:lnTo>
                  <a:lnTo>
                    <a:pt x="56807" y="11118"/>
                  </a:lnTo>
                  <a:lnTo>
                    <a:pt x="76776" y="2611"/>
                  </a:lnTo>
                  <a:lnTo>
                    <a:pt x="100079" y="0"/>
                  </a:lnTo>
                  <a:lnTo>
                    <a:pt x="122135" y="2740"/>
                  </a:lnTo>
                  <a:lnTo>
                    <a:pt x="130590" y="7447"/>
                  </a:lnTo>
                  <a:lnTo>
                    <a:pt x="143104" y="22037"/>
                  </a:lnTo>
                  <a:lnTo>
                    <a:pt x="172802" y="78520"/>
                  </a:lnTo>
                  <a:lnTo>
                    <a:pt x="180192" y="101588"/>
                  </a:lnTo>
                  <a:lnTo>
                    <a:pt x="183183" y="139713"/>
                  </a:lnTo>
                  <a:lnTo>
                    <a:pt x="171219" y="195388"/>
                  </a:lnTo>
                  <a:lnTo>
                    <a:pt x="149456" y="236701"/>
                  </a:lnTo>
                  <a:lnTo>
                    <a:pt x="136281" y="253389"/>
                  </a:lnTo>
                  <a:lnTo>
                    <a:pt x="116387" y="262366"/>
                  </a:lnTo>
                  <a:lnTo>
                    <a:pt x="93118" y="265186"/>
                  </a:lnTo>
                  <a:lnTo>
                    <a:pt x="67306" y="262536"/>
                  </a:lnTo>
                  <a:lnTo>
                    <a:pt x="68301" y="263703"/>
                  </a:lnTo>
                  <a:lnTo>
                    <a:pt x="77595" y="269289"/>
                  </a:lnTo>
                  <a:lnTo>
                    <a:pt x="138240" y="325875"/>
                  </a:lnTo>
                  <a:lnTo>
                    <a:pt x="195988" y="374842"/>
                  </a:lnTo>
                  <a:lnTo>
                    <a:pt x="210384" y="386535"/>
                  </a:lnTo>
                  <a:lnTo>
                    <a:pt x="238747" y="395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0140" y="1821104"/>
              <a:ext cx="236368" cy="202059"/>
            </a:xfrm>
            <a:custGeom>
              <a:avLst/>
              <a:gdLst/>
              <a:ahLst/>
              <a:cxnLst/>
              <a:rect l="0" t="0" r="0" b="0"/>
              <a:pathLst>
                <a:path w="236368" h="202059">
                  <a:moveTo>
                    <a:pt x="120554" y="74025"/>
                  </a:moveTo>
                  <a:lnTo>
                    <a:pt x="131732" y="57258"/>
                  </a:lnTo>
                  <a:lnTo>
                    <a:pt x="134101" y="39667"/>
                  </a:lnTo>
                  <a:lnTo>
                    <a:pt x="133095" y="30062"/>
                  </a:lnTo>
                  <a:lnTo>
                    <a:pt x="122618" y="13152"/>
                  </a:lnTo>
                  <a:lnTo>
                    <a:pt x="114911" y="5367"/>
                  </a:lnTo>
                  <a:lnTo>
                    <a:pt x="106263" y="1347"/>
                  </a:lnTo>
                  <a:lnTo>
                    <a:pt x="87296" y="0"/>
                  </a:lnTo>
                  <a:lnTo>
                    <a:pt x="56887" y="11407"/>
                  </a:lnTo>
                  <a:lnTo>
                    <a:pt x="31240" y="29606"/>
                  </a:lnTo>
                  <a:lnTo>
                    <a:pt x="14412" y="55404"/>
                  </a:lnTo>
                  <a:lnTo>
                    <a:pt x="2894" y="114265"/>
                  </a:lnTo>
                  <a:lnTo>
                    <a:pt x="0" y="125418"/>
                  </a:lnTo>
                  <a:lnTo>
                    <a:pt x="3024" y="147169"/>
                  </a:lnTo>
                  <a:lnTo>
                    <a:pt x="17880" y="176026"/>
                  </a:lnTo>
                  <a:lnTo>
                    <a:pt x="24028" y="184140"/>
                  </a:lnTo>
                  <a:lnTo>
                    <a:pt x="43339" y="196274"/>
                  </a:lnTo>
                  <a:lnTo>
                    <a:pt x="55039" y="201148"/>
                  </a:lnTo>
                  <a:lnTo>
                    <a:pt x="66349" y="202058"/>
                  </a:lnTo>
                  <a:lnTo>
                    <a:pt x="88274" y="196829"/>
                  </a:lnTo>
                  <a:lnTo>
                    <a:pt x="106597" y="183587"/>
                  </a:lnTo>
                  <a:lnTo>
                    <a:pt x="121370" y="166003"/>
                  </a:lnTo>
                  <a:lnTo>
                    <a:pt x="131835" y="146490"/>
                  </a:lnTo>
                  <a:lnTo>
                    <a:pt x="140850" y="106320"/>
                  </a:lnTo>
                  <a:lnTo>
                    <a:pt x="143443" y="108423"/>
                  </a:lnTo>
                  <a:lnTo>
                    <a:pt x="167805" y="148312"/>
                  </a:lnTo>
                  <a:lnTo>
                    <a:pt x="180939" y="163973"/>
                  </a:lnTo>
                  <a:lnTo>
                    <a:pt x="200814" y="172494"/>
                  </a:lnTo>
                  <a:lnTo>
                    <a:pt x="236367" y="17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00207" y="155821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0" y="220568"/>
                  </a:lnTo>
                  <a:lnTo>
                    <a:pt x="5589" y="280005"/>
                  </a:lnTo>
                  <a:lnTo>
                    <a:pt x="16788" y="342352"/>
                  </a:lnTo>
                  <a:lnTo>
                    <a:pt x="20214" y="401634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84393" y="1726673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77136" y="23719"/>
                  </a:lnTo>
                  <a:lnTo>
                    <a:pt x="114646" y="38883"/>
                  </a:lnTo>
                  <a:lnTo>
                    <a:pt x="59431" y="414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79191" y="1721748"/>
              <a:ext cx="210571" cy="274227"/>
            </a:xfrm>
            <a:custGeom>
              <a:avLst/>
              <a:gdLst/>
              <a:ahLst/>
              <a:cxnLst/>
              <a:rect l="0" t="0" r="0" b="0"/>
              <a:pathLst>
                <a:path w="210571" h="274227">
                  <a:moveTo>
                    <a:pt x="0" y="110210"/>
                  </a:moveTo>
                  <a:lnTo>
                    <a:pt x="37478" y="101877"/>
                  </a:lnTo>
                  <a:lnTo>
                    <a:pt x="88902" y="94526"/>
                  </a:lnTo>
                  <a:lnTo>
                    <a:pt x="124607" y="79567"/>
                  </a:lnTo>
                  <a:lnTo>
                    <a:pt x="151825" y="60316"/>
                  </a:lnTo>
                  <a:lnTo>
                    <a:pt x="155029" y="53551"/>
                  </a:lnTo>
                  <a:lnTo>
                    <a:pt x="154825" y="46701"/>
                  </a:lnTo>
                  <a:lnTo>
                    <a:pt x="137688" y="13307"/>
                  </a:lnTo>
                  <a:lnTo>
                    <a:pt x="129227" y="7004"/>
                  </a:lnTo>
                  <a:lnTo>
                    <a:pt x="107347" y="0"/>
                  </a:lnTo>
                  <a:lnTo>
                    <a:pt x="85145" y="3126"/>
                  </a:lnTo>
                  <a:lnTo>
                    <a:pt x="56034" y="18040"/>
                  </a:lnTo>
                  <a:lnTo>
                    <a:pt x="32591" y="40396"/>
                  </a:lnTo>
                  <a:lnTo>
                    <a:pt x="13946" y="69247"/>
                  </a:lnTo>
                  <a:lnTo>
                    <a:pt x="6198" y="92005"/>
                  </a:lnTo>
                  <a:lnTo>
                    <a:pt x="1225" y="154274"/>
                  </a:lnTo>
                  <a:lnTo>
                    <a:pt x="2884" y="185946"/>
                  </a:lnTo>
                  <a:lnTo>
                    <a:pt x="16972" y="222338"/>
                  </a:lnTo>
                  <a:lnTo>
                    <a:pt x="29380" y="240373"/>
                  </a:lnTo>
                  <a:lnTo>
                    <a:pt x="60698" y="263681"/>
                  </a:lnTo>
                  <a:lnTo>
                    <a:pt x="105202" y="274226"/>
                  </a:lnTo>
                  <a:lnTo>
                    <a:pt x="157001" y="269384"/>
                  </a:lnTo>
                  <a:lnTo>
                    <a:pt x="210570" y="257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58676" y="2916393"/>
            <a:ext cx="2964125" cy="528916"/>
            <a:chOff x="358676" y="2916393"/>
            <a:chExt cx="2964125" cy="528916"/>
          </a:xfrm>
        </p:grpSpPr>
        <p:sp>
          <p:nvSpPr>
            <p:cNvPr id="83" name="Freeform 82"/>
            <p:cNvSpPr/>
            <p:nvPr/>
          </p:nvSpPr>
          <p:spPr>
            <a:xfrm>
              <a:off x="358676" y="2916393"/>
              <a:ext cx="375850" cy="528916"/>
            </a:xfrm>
            <a:custGeom>
              <a:avLst/>
              <a:gdLst/>
              <a:ahLst/>
              <a:cxnLst/>
              <a:rect l="0" t="0" r="0" b="0"/>
              <a:pathLst>
                <a:path w="375850" h="528916">
                  <a:moveTo>
                    <a:pt x="20349" y="21057"/>
                  </a:moveTo>
                  <a:lnTo>
                    <a:pt x="14760" y="79674"/>
                  </a:lnTo>
                  <a:lnTo>
                    <a:pt x="9627" y="133848"/>
                  </a:lnTo>
                  <a:lnTo>
                    <a:pt x="1680" y="192729"/>
                  </a:lnTo>
                  <a:lnTo>
                    <a:pt x="0" y="243109"/>
                  </a:lnTo>
                  <a:lnTo>
                    <a:pt x="2622" y="291961"/>
                  </a:lnTo>
                  <a:lnTo>
                    <a:pt x="13988" y="350390"/>
                  </a:lnTo>
                  <a:lnTo>
                    <a:pt x="28668" y="405822"/>
                  </a:lnTo>
                  <a:lnTo>
                    <a:pt x="59587" y="462624"/>
                  </a:lnTo>
                  <a:lnTo>
                    <a:pt x="88325" y="502904"/>
                  </a:lnTo>
                  <a:lnTo>
                    <a:pt x="116529" y="520106"/>
                  </a:lnTo>
                  <a:lnTo>
                    <a:pt x="136796" y="528686"/>
                  </a:lnTo>
                  <a:lnTo>
                    <a:pt x="179114" y="528915"/>
                  </a:lnTo>
                  <a:lnTo>
                    <a:pt x="229005" y="517341"/>
                  </a:lnTo>
                  <a:lnTo>
                    <a:pt x="260768" y="499038"/>
                  </a:lnTo>
                  <a:lnTo>
                    <a:pt x="306498" y="448877"/>
                  </a:lnTo>
                  <a:lnTo>
                    <a:pt x="332244" y="388047"/>
                  </a:lnTo>
                  <a:lnTo>
                    <a:pt x="350183" y="327803"/>
                  </a:lnTo>
                  <a:lnTo>
                    <a:pt x="363099" y="266569"/>
                  </a:lnTo>
                  <a:lnTo>
                    <a:pt x="367570" y="211955"/>
                  </a:lnTo>
                  <a:lnTo>
                    <a:pt x="375849" y="154042"/>
                  </a:lnTo>
                  <a:lnTo>
                    <a:pt x="374467" y="110373"/>
                  </a:lnTo>
                  <a:lnTo>
                    <a:pt x="369109" y="58587"/>
                  </a:lnTo>
                  <a:lnTo>
                    <a:pt x="3572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1222" y="3156868"/>
              <a:ext cx="189514" cy="213254"/>
            </a:xfrm>
            <a:custGeom>
              <a:avLst/>
              <a:gdLst/>
              <a:ahLst/>
              <a:cxnLst/>
              <a:rect l="0" t="0" r="0" b="0"/>
              <a:pathLst>
                <a:path w="189514" h="213254">
                  <a:moveTo>
                    <a:pt x="0" y="54323"/>
                  </a:moveTo>
                  <a:lnTo>
                    <a:pt x="0" y="103254"/>
                  </a:lnTo>
                  <a:lnTo>
                    <a:pt x="3120" y="151099"/>
                  </a:lnTo>
                  <a:lnTo>
                    <a:pt x="15619" y="213253"/>
                  </a:lnTo>
                  <a:lnTo>
                    <a:pt x="15092" y="212919"/>
                  </a:lnTo>
                  <a:lnTo>
                    <a:pt x="5841" y="187167"/>
                  </a:lnTo>
                  <a:lnTo>
                    <a:pt x="9103" y="126568"/>
                  </a:lnTo>
                  <a:lnTo>
                    <a:pt x="18746" y="66047"/>
                  </a:lnTo>
                  <a:lnTo>
                    <a:pt x="29601" y="34790"/>
                  </a:lnTo>
                  <a:lnTo>
                    <a:pt x="40842" y="17956"/>
                  </a:lnTo>
                  <a:lnTo>
                    <a:pt x="56757" y="5795"/>
                  </a:lnTo>
                  <a:lnTo>
                    <a:pt x="65914" y="914"/>
                  </a:lnTo>
                  <a:lnTo>
                    <a:pt x="75528" y="0"/>
                  </a:lnTo>
                  <a:lnTo>
                    <a:pt x="95570" y="5223"/>
                  </a:lnTo>
                  <a:lnTo>
                    <a:pt x="128626" y="27640"/>
                  </a:lnTo>
                  <a:lnTo>
                    <a:pt x="149376" y="48887"/>
                  </a:lnTo>
                  <a:lnTo>
                    <a:pt x="175033" y="107413"/>
                  </a:lnTo>
                  <a:lnTo>
                    <a:pt x="186306" y="149168"/>
                  </a:lnTo>
                  <a:lnTo>
                    <a:pt x="189513" y="180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31488" y="3200663"/>
              <a:ext cx="5590" cy="157928"/>
            </a:xfrm>
            <a:custGeom>
              <a:avLst/>
              <a:gdLst/>
              <a:ahLst/>
              <a:cxnLst/>
              <a:rect l="0" t="0" r="0" b="0"/>
              <a:pathLst>
                <a:path w="5590" h="15792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5454" y="138386"/>
                  </a:lnTo>
                  <a:lnTo>
                    <a:pt x="558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137077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39314" y="3011150"/>
              <a:ext cx="18863" cy="326384"/>
            </a:xfrm>
            <a:custGeom>
              <a:avLst/>
              <a:gdLst/>
              <a:ahLst/>
              <a:cxnLst/>
              <a:rect l="0" t="0" r="0" b="0"/>
              <a:pathLst>
                <a:path w="18863" h="326384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49542"/>
                  </a:lnTo>
                  <a:lnTo>
                    <a:pt x="10859" y="200677"/>
                  </a:lnTo>
                  <a:lnTo>
                    <a:pt x="16491" y="249753"/>
                  </a:lnTo>
                  <a:lnTo>
                    <a:pt x="18159" y="290810"/>
                  </a:lnTo>
                  <a:lnTo>
                    <a:pt x="1886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31834" y="3158549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7" y="3119"/>
                  </a:lnTo>
                  <a:lnTo>
                    <a:pt x="125096" y="16788"/>
                  </a:lnTo>
                  <a:lnTo>
                    <a:pt x="72760" y="20214"/>
                  </a:lnTo>
                  <a:lnTo>
                    <a:pt x="10200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53015" y="294797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9065" y="58617"/>
                  </a:lnTo>
                  <a:lnTo>
                    <a:pt x="10240" y="121196"/>
                  </a:lnTo>
                  <a:lnTo>
                    <a:pt x="10443" y="173690"/>
                  </a:lnTo>
                  <a:lnTo>
                    <a:pt x="10503" y="232008"/>
                  </a:lnTo>
                  <a:lnTo>
                    <a:pt x="10521" y="285682"/>
                  </a:lnTo>
                  <a:lnTo>
                    <a:pt x="10527" y="346333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05616" y="2917592"/>
              <a:ext cx="357970" cy="388357"/>
            </a:xfrm>
            <a:custGeom>
              <a:avLst/>
              <a:gdLst/>
              <a:ahLst/>
              <a:cxnLst/>
              <a:rect l="0" t="0" r="0" b="0"/>
              <a:pathLst>
                <a:path w="357970" h="388357">
                  <a:moveTo>
                    <a:pt x="0" y="104086"/>
                  </a:moveTo>
                  <a:lnTo>
                    <a:pt x="9575" y="80040"/>
                  </a:lnTo>
                  <a:lnTo>
                    <a:pt x="27534" y="58617"/>
                  </a:lnTo>
                  <a:lnTo>
                    <a:pt x="86802" y="12458"/>
                  </a:lnTo>
                  <a:lnTo>
                    <a:pt x="107599" y="4871"/>
                  </a:lnTo>
                  <a:lnTo>
                    <a:pt x="159078" y="0"/>
                  </a:lnTo>
                  <a:lnTo>
                    <a:pt x="197263" y="2276"/>
                  </a:lnTo>
                  <a:lnTo>
                    <a:pt x="247196" y="19115"/>
                  </a:lnTo>
                  <a:lnTo>
                    <a:pt x="277054" y="43815"/>
                  </a:lnTo>
                  <a:lnTo>
                    <a:pt x="295130" y="73360"/>
                  </a:lnTo>
                  <a:lnTo>
                    <a:pt x="297675" y="97059"/>
                  </a:lnTo>
                  <a:lnTo>
                    <a:pt x="295366" y="150401"/>
                  </a:lnTo>
                  <a:lnTo>
                    <a:pt x="283788" y="186440"/>
                  </a:lnTo>
                  <a:lnTo>
                    <a:pt x="252159" y="237590"/>
                  </a:lnTo>
                  <a:lnTo>
                    <a:pt x="245315" y="245731"/>
                  </a:lnTo>
                  <a:lnTo>
                    <a:pt x="225232" y="254777"/>
                  </a:lnTo>
                  <a:lnTo>
                    <a:pt x="213326" y="257189"/>
                  </a:lnTo>
                  <a:lnTo>
                    <a:pt x="208898" y="259967"/>
                  </a:lnTo>
                  <a:lnTo>
                    <a:pt x="209455" y="262989"/>
                  </a:lnTo>
                  <a:lnTo>
                    <a:pt x="263457" y="318075"/>
                  </a:lnTo>
                  <a:lnTo>
                    <a:pt x="287462" y="344136"/>
                  </a:lnTo>
                  <a:lnTo>
                    <a:pt x="328927" y="378719"/>
                  </a:lnTo>
                  <a:lnTo>
                    <a:pt x="357969" y="388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87877" y="3145529"/>
              <a:ext cx="207336" cy="176420"/>
            </a:xfrm>
            <a:custGeom>
              <a:avLst/>
              <a:gdLst/>
              <a:ahLst/>
              <a:cxnLst/>
              <a:rect l="0" t="0" r="0" b="0"/>
              <a:pathLst>
                <a:path w="207336" h="176420">
                  <a:moveTo>
                    <a:pt x="123107" y="76191"/>
                  </a:moveTo>
                  <a:lnTo>
                    <a:pt x="119988" y="33499"/>
                  </a:lnTo>
                  <a:lnTo>
                    <a:pt x="117518" y="23163"/>
                  </a:lnTo>
                  <a:lnTo>
                    <a:pt x="112362" y="15103"/>
                  </a:lnTo>
                  <a:lnTo>
                    <a:pt x="97274" y="3027"/>
                  </a:lnTo>
                  <a:lnTo>
                    <a:pt x="72632" y="0"/>
                  </a:lnTo>
                  <a:lnTo>
                    <a:pt x="57871" y="831"/>
                  </a:lnTo>
                  <a:lnTo>
                    <a:pt x="35232" y="11112"/>
                  </a:lnTo>
                  <a:lnTo>
                    <a:pt x="25919" y="18767"/>
                  </a:lnTo>
                  <a:lnTo>
                    <a:pt x="12452" y="39751"/>
                  </a:lnTo>
                  <a:lnTo>
                    <a:pt x="3737" y="65844"/>
                  </a:lnTo>
                  <a:lnTo>
                    <a:pt x="0" y="111080"/>
                  </a:lnTo>
                  <a:lnTo>
                    <a:pt x="3272" y="136151"/>
                  </a:lnTo>
                  <a:lnTo>
                    <a:pt x="11746" y="155872"/>
                  </a:lnTo>
                  <a:lnTo>
                    <a:pt x="17280" y="164407"/>
                  </a:lnTo>
                  <a:lnTo>
                    <a:pt x="25650" y="170096"/>
                  </a:lnTo>
                  <a:lnTo>
                    <a:pt x="47427" y="176419"/>
                  </a:lnTo>
                  <a:lnTo>
                    <a:pt x="57446" y="175765"/>
                  </a:lnTo>
                  <a:lnTo>
                    <a:pt x="74817" y="168799"/>
                  </a:lnTo>
                  <a:lnTo>
                    <a:pt x="97751" y="146134"/>
                  </a:lnTo>
                  <a:lnTo>
                    <a:pt x="113774" y="117192"/>
                  </a:lnTo>
                  <a:lnTo>
                    <a:pt x="121264" y="76924"/>
                  </a:lnTo>
                  <a:lnTo>
                    <a:pt x="137572" y="130006"/>
                  </a:lnTo>
                  <a:lnTo>
                    <a:pt x="143279" y="140144"/>
                  </a:lnTo>
                  <a:lnTo>
                    <a:pt x="158978" y="154527"/>
                  </a:lnTo>
                  <a:lnTo>
                    <a:pt x="176484" y="163650"/>
                  </a:lnTo>
                  <a:lnTo>
                    <a:pt x="207335" y="170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60529" y="3000621"/>
              <a:ext cx="18912" cy="305328"/>
            </a:xfrm>
            <a:custGeom>
              <a:avLst/>
              <a:gdLst/>
              <a:ahLst/>
              <a:cxnLst/>
              <a:rect l="0" t="0" r="0" b="0"/>
              <a:pathLst>
                <a:path w="18912" h="305328">
                  <a:moveTo>
                    <a:pt x="8383" y="0"/>
                  </a:moveTo>
                  <a:lnTo>
                    <a:pt x="2793" y="58617"/>
                  </a:lnTo>
                  <a:lnTo>
                    <a:pt x="0" y="120027"/>
                  </a:lnTo>
                  <a:lnTo>
                    <a:pt x="6380" y="181550"/>
                  </a:lnTo>
                  <a:lnTo>
                    <a:pt x="7790" y="232387"/>
                  </a:lnTo>
                  <a:lnTo>
                    <a:pt x="11326" y="275136"/>
                  </a:lnTo>
                  <a:lnTo>
                    <a:pt x="1891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74155" y="313749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78589" y="11453"/>
                  </a:lnTo>
                  <a:lnTo>
                    <a:pt x="3615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97370" y="3092826"/>
              <a:ext cx="155812" cy="231685"/>
            </a:xfrm>
            <a:custGeom>
              <a:avLst/>
              <a:gdLst/>
              <a:ahLst/>
              <a:cxnLst/>
              <a:rect l="0" t="0" r="0" b="0"/>
              <a:pathLst>
                <a:path w="155812" h="231685">
                  <a:moveTo>
                    <a:pt x="8412" y="107837"/>
                  </a:moveTo>
                  <a:lnTo>
                    <a:pt x="45890" y="99504"/>
                  </a:lnTo>
                  <a:lnTo>
                    <a:pt x="91724" y="92153"/>
                  </a:lnTo>
                  <a:lnTo>
                    <a:pt x="118365" y="77193"/>
                  </a:lnTo>
                  <a:lnTo>
                    <a:pt x="130589" y="61462"/>
                  </a:lnTo>
                  <a:lnTo>
                    <a:pt x="135487" y="52354"/>
                  </a:lnTo>
                  <a:lnTo>
                    <a:pt x="136413" y="42772"/>
                  </a:lnTo>
                  <a:lnTo>
                    <a:pt x="131202" y="22767"/>
                  </a:lnTo>
                  <a:lnTo>
                    <a:pt x="117967" y="8417"/>
                  </a:lnTo>
                  <a:lnTo>
                    <a:pt x="109525" y="2952"/>
                  </a:lnTo>
                  <a:lnTo>
                    <a:pt x="90786" y="0"/>
                  </a:lnTo>
                  <a:lnTo>
                    <a:pt x="80875" y="851"/>
                  </a:lnTo>
                  <a:lnTo>
                    <a:pt x="63625" y="8035"/>
                  </a:lnTo>
                  <a:lnTo>
                    <a:pt x="46989" y="21367"/>
                  </a:lnTo>
                  <a:lnTo>
                    <a:pt x="20232" y="54010"/>
                  </a:lnTo>
                  <a:lnTo>
                    <a:pt x="8596" y="75725"/>
                  </a:lnTo>
                  <a:lnTo>
                    <a:pt x="0" y="126667"/>
                  </a:lnTo>
                  <a:lnTo>
                    <a:pt x="850" y="166709"/>
                  </a:lnTo>
                  <a:lnTo>
                    <a:pt x="9340" y="190154"/>
                  </a:lnTo>
                  <a:lnTo>
                    <a:pt x="24033" y="206033"/>
                  </a:lnTo>
                  <a:lnTo>
                    <a:pt x="62060" y="225760"/>
                  </a:lnTo>
                  <a:lnTo>
                    <a:pt x="98527" y="231684"/>
                  </a:lnTo>
                  <a:lnTo>
                    <a:pt x="155811" y="223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47937" y="3054430"/>
              <a:ext cx="574864" cy="240990"/>
            </a:xfrm>
            <a:custGeom>
              <a:avLst/>
              <a:gdLst/>
              <a:ahLst/>
              <a:cxnLst/>
              <a:rect l="0" t="0" r="0" b="0"/>
              <a:pathLst>
                <a:path w="574864" h="240990">
                  <a:moveTo>
                    <a:pt x="0" y="135704"/>
                  </a:moveTo>
                  <a:lnTo>
                    <a:pt x="58617" y="141294"/>
                  </a:lnTo>
                  <a:lnTo>
                    <a:pt x="113961" y="138022"/>
                  </a:lnTo>
                  <a:lnTo>
                    <a:pt x="162968" y="136391"/>
                  </a:lnTo>
                  <a:lnTo>
                    <a:pt x="213364" y="134738"/>
                  </a:lnTo>
                  <a:lnTo>
                    <a:pt x="272907" y="127412"/>
                  </a:lnTo>
                  <a:lnTo>
                    <a:pt x="329729" y="125618"/>
                  </a:lnTo>
                  <a:lnTo>
                    <a:pt x="386013" y="125263"/>
                  </a:lnTo>
                  <a:lnTo>
                    <a:pt x="442191" y="125193"/>
                  </a:lnTo>
                  <a:lnTo>
                    <a:pt x="498348" y="125179"/>
                  </a:lnTo>
                  <a:lnTo>
                    <a:pt x="540463" y="119588"/>
                  </a:lnTo>
                  <a:lnTo>
                    <a:pt x="547482" y="115601"/>
                  </a:lnTo>
                  <a:lnTo>
                    <a:pt x="549822" y="110604"/>
                  </a:lnTo>
                  <a:lnTo>
                    <a:pt x="549042" y="104933"/>
                  </a:lnTo>
                  <a:lnTo>
                    <a:pt x="538817" y="92392"/>
                  </a:lnTo>
                  <a:lnTo>
                    <a:pt x="482341" y="44387"/>
                  </a:lnTo>
                  <a:lnTo>
                    <a:pt x="423581" y="0"/>
                  </a:lnTo>
                  <a:lnTo>
                    <a:pt x="423937" y="781"/>
                  </a:lnTo>
                  <a:lnTo>
                    <a:pt x="487127" y="51801"/>
                  </a:lnTo>
                  <a:lnTo>
                    <a:pt x="543521" y="100628"/>
                  </a:lnTo>
                  <a:lnTo>
                    <a:pt x="570485" y="116083"/>
                  </a:lnTo>
                  <a:lnTo>
                    <a:pt x="574516" y="122623"/>
                  </a:lnTo>
                  <a:lnTo>
                    <a:pt x="574863" y="130493"/>
                  </a:lnTo>
                  <a:lnTo>
                    <a:pt x="569010" y="148596"/>
                  </a:lnTo>
                  <a:lnTo>
                    <a:pt x="546189" y="185694"/>
                  </a:lnTo>
                  <a:lnTo>
                    <a:pt x="494840" y="240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643269" y="2674238"/>
            <a:ext cx="5748151" cy="673825"/>
            <a:chOff x="3643269" y="2674238"/>
            <a:chExt cx="5748151" cy="673825"/>
          </a:xfrm>
        </p:grpSpPr>
        <p:sp>
          <p:nvSpPr>
            <p:cNvPr id="97" name="Freeform 96"/>
            <p:cNvSpPr/>
            <p:nvPr/>
          </p:nvSpPr>
          <p:spPr>
            <a:xfrm>
              <a:off x="3907337" y="2853222"/>
              <a:ext cx="19793" cy="494841"/>
            </a:xfrm>
            <a:custGeom>
              <a:avLst/>
              <a:gdLst/>
              <a:ahLst/>
              <a:cxnLst/>
              <a:rect l="0" t="0" r="0" b="0"/>
              <a:pathLst>
                <a:path w="19793" h="494841">
                  <a:moveTo>
                    <a:pt x="19792" y="0"/>
                  </a:moveTo>
                  <a:lnTo>
                    <a:pt x="3004" y="63451"/>
                  </a:lnTo>
                  <a:lnTo>
                    <a:pt x="0" y="112127"/>
                  </a:lnTo>
                  <a:lnTo>
                    <a:pt x="280" y="166974"/>
                  </a:lnTo>
                  <a:lnTo>
                    <a:pt x="7143" y="228085"/>
                  </a:lnTo>
                  <a:lnTo>
                    <a:pt x="11755" y="286340"/>
                  </a:lnTo>
                  <a:lnTo>
                    <a:pt x="17411" y="348054"/>
                  </a:lnTo>
                  <a:lnTo>
                    <a:pt x="19087" y="404555"/>
                  </a:lnTo>
                  <a:lnTo>
                    <a:pt x="19653" y="465567"/>
                  </a:lnTo>
                  <a:lnTo>
                    <a:pt x="19792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643269" y="2874279"/>
              <a:ext cx="283861" cy="319051"/>
            </a:xfrm>
            <a:custGeom>
              <a:avLst/>
              <a:gdLst/>
              <a:ahLst/>
              <a:cxnLst/>
              <a:rect l="0" t="0" r="0" b="0"/>
              <a:pathLst>
                <a:path w="283861" h="319051">
                  <a:moveTo>
                    <a:pt x="283860" y="210570"/>
                  </a:moveTo>
                  <a:lnTo>
                    <a:pt x="229985" y="238081"/>
                  </a:lnTo>
                  <a:lnTo>
                    <a:pt x="172824" y="261709"/>
                  </a:lnTo>
                  <a:lnTo>
                    <a:pt x="116033" y="286729"/>
                  </a:lnTo>
                  <a:lnTo>
                    <a:pt x="61675" y="311283"/>
                  </a:lnTo>
                  <a:lnTo>
                    <a:pt x="36152" y="318892"/>
                  </a:lnTo>
                  <a:lnTo>
                    <a:pt x="25135" y="319050"/>
                  </a:lnTo>
                  <a:lnTo>
                    <a:pt x="6654" y="312986"/>
                  </a:lnTo>
                  <a:lnTo>
                    <a:pt x="1960" y="306923"/>
                  </a:lnTo>
                  <a:lnTo>
                    <a:pt x="0" y="299372"/>
                  </a:lnTo>
                  <a:lnTo>
                    <a:pt x="5261" y="256447"/>
                  </a:lnTo>
                  <a:lnTo>
                    <a:pt x="20932" y="197418"/>
                  </a:lnTo>
                  <a:lnTo>
                    <a:pt x="39403" y="136742"/>
                  </a:lnTo>
                  <a:lnTo>
                    <a:pt x="64813" y="75301"/>
                  </a:lnTo>
                  <a:lnTo>
                    <a:pt x="91960" y="24388"/>
                  </a:lnTo>
                  <a:lnTo>
                    <a:pt x="1048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24023" y="2874279"/>
              <a:ext cx="286364" cy="386574"/>
            </a:xfrm>
            <a:custGeom>
              <a:avLst/>
              <a:gdLst/>
              <a:ahLst/>
              <a:cxnLst/>
              <a:rect l="0" t="0" r="0" b="0"/>
              <a:pathLst>
                <a:path w="286364" h="386574">
                  <a:moveTo>
                    <a:pt x="134733" y="0"/>
                  </a:moveTo>
                  <a:lnTo>
                    <a:pt x="90771" y="20244"/>
                  </a:lnTo>
                  <a:lnTo>
                    <a:pt x="58546" y="54562"/>
                  </a:lnTo>
                  <a:lnTo>
                    <a:pt x="37939" y="85967"/>
                  </a:lnTo>
                  <a:lnTo>
                    <a:pt x="19904" y="137907"/>
                  </a:lnTo>
                  <a:lnTo>
                    <a:pt x="5076" y="193228"/>
                  </a:lnTo>
                  <a:lnTo>
                    <a:pt x="0" y="240787"/>
                  </a:lnTo>
                  <a:lnTo>
                    <a:pt x="4085" y="291923"/>
                  </a:lnTo>
                  <a:lnTo>
                    <a:pt x="12705" y="332941"/>
                  </a:lnTo>
                  <a:lnTo>
                    <a:pt x="25516" y="353085"/>
                  </a:lnTo>
                  <a:lnTo>
                    <a:pt x="42908" y="368666"/>
                  </a:lnTo>
                  <a:lnTo>
                    <a:pt x="62337" y="379491"/>
                  </a:lnTo>
                  <a:lnTo>
                    <a:pt x="104184" y="386573"/>
                  </a:lnTo>
                  <a:lnTo>
                    <a:pt x="142449" y="383082"/>
                  </a:lnTo>
                  <a:lnTo>
                    <a:pt x="186820" y="363017"/>
                  </a:lnTo>
                  <a:lnTo>
                    <a:pt x="217627" y="342177"/>
                  </a:lnTo>
                  <a:lnTo>
                    <a:pt x="249590" y="301168"/>
                  </a:lnTo>
                  <a:lnTo>
                    <a:pt x="277110" y="240655"/>
                  </a:lnTo>
                  <a:lnTo>
                    <a:pt x="286363" y="196348"/>
                  </a:lnTo>
                  <a:lnTo>
                    <a:pt x="280195" y="145630"/>
                  </a:lnTo>
                  <a:lnTo>
                    <a:pt x="264329" y="85382"/>
                  </a:lnTo>
                  <a:lnTo>
                    <a:pt x="252811" y="54154"/>
                  </a:lnTo>
                  <a:lnTo>
                    <a:pt x="241415" y="37327"/>
                  </a:lnTo>
                  <a:lnTo>
                    <a:pt x="225431" y="25169"/>
                  </a:lnTo>
                  <a:lnTo>
                    <a:pt x="1768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85967" y="3061350"/>
              <a:ext cx="283484" cy="221689"/>
            </a:xfrm>
            <a:custGeom>
              <a:avLst/>
              <a:gdLst/>
              <a:ahLst/>
              <a:cxnLst/>
              <a:rect l="0" t="0" r="0" b="0"/>
              <a:pathLst>
                <a:path w="283484" h="221689">
                  <a:moveTo>
                    <a:pt x="9742" y="118256"/>
                  </a:moveTo>
                  <a:lnTo>
                    <a:pt x="9742" y="176873"/>
                  </a:lnTo>
                  <a:lnTo>
                    <a:pt x="15808" y="221688"/>
                  </a:lnTo>
                  <a:lnTo>
                    <a:pt x="13218" y="214139"/>
                  </a:lnTo>
                  <a:lnTo>
                    <a:pt x="3193" y="163929"/>
                  </a:lnTo>
                  <a:lnTo>
                    <a:pt x="0" y="107737"/>
                  </a:lnTo>
                  <a:lnTo>
                    <a:pt x="4958" y="57167"/>
                  </a:lnTo>
                  <a:lnTo>
                    <a:pt x="13915" y="24116"/>
                  </a:lnTo>
                  <a:lnTo>
                    <a:pt x="19543" y="15722"/>
                  </a:lnTo>
                  <a:lnTo>
                    <a:pt x="35155" y="3275"/>
                  </a:lnTo>
                  <a:lnTo>
                    <a:pt x="44232" y="1828"/>
                  </a:lnTo>
                  <a:lnTo>
                    <a:pt x="63676" y="6459"/>
                  </a:lnTo>
                  <a:lnTo>
                    <a:pt x="77777" y="19435"/>
                  </a:lnTo>
                  <a:lnTo>
                    <a:pt x="116742" y="77984"/>
                  </a:lnTo>
                  <a:lnTo>
                    <a:pt x="128534" y="108273"/>
                  </a:lnTo>
                  <a:lnTo>
                    <a:pt x="128711" y="112770"/>
                  </a:lnTo>
                  <a:lnTo>
                    <a:pt x="126490" y="113429"/>
                  </a:lnTo>
                  <a:lnTo>
                    <a:pt x="122669" y="111529"/>
                  </a:lnTo>
                  <a:lnTo>
                    <a:pt x="118423" y="96938"/>
                  </a:lnTo>
                  <a:lnTo>
                    <a:pt x="117291" y="86497"/>
                  </a:lnTo>
                  <a:lnTo>
                    <a:pt x="122273" y="65536"/>
                  </a:lnTo>
                  <a:lnTo>
                    <a:pt x="138946" y="23484"/>
                  </a:lnTo>
                  <a:lnTo>
                    <a:pt x="152564" y="8675"/>
                  </a:lnTo>
                  <a:lnTo>
                    <a:pt x="161109" y="3088"/>
                  </a:lnTo>
                  <a:lnTo>
                    <a:pt x="183081" y="0"/>
                  </a:lnTo>
                  <a:lnTo>
                    <a:pt x="206105" y="3696"/>
                  </a:lnTo>
                  <a:lnTo>
                    <a:pt x="224136" y="13138"/>
                  </a:lnTo>
                  <a:lnTo>
                    <a:pt x="247442" y="37197"/>
                  </a:lnTo>
                  <a:lnTo>
                    <a:pt x="267872" y="77938"/>
                  </a:lnTo>
                  <a:lnTo>
                    <a:pt x="280053" y="129832"/>
                  </a:lnTo>
                  <a:lnTo>
                    <a:pt x="282467" y="168090"/>
                  </a:lnTo>
                  <a:lnTo>
                    <a:pt x="283483" y="202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64207" y="310590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9"/>
                  </a:lnTo>
                  <a:lnTo>
                    <a:pt x="434" y="94491"/>
                  </a:lnTo>
                  <a:lnTo>
                    <a:pt x="57" y="1554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64207" y="2969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201077" y="2863751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6863"/>
                  </a:lnTo>
                  <a:lnTo>
                    <a:pt x="0" y="289654"/>
                  </a:lnTo>
                  <a:lnTo>
                    <a:pt x="0" y="34711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74777" y="3068320"/>
              <a:ext cx="159564" cy="216572"/>
            </a:xfrm>
            <a:custGeom>
              <a:avLst/>
              <a:gdLst/>
              <a:ahLst/>
              <a:cxnLst/>
              <a:rect l="0" t="0" r="0" b="0"/>
              <a:pathLst>
                <a:path w="159564" h="216572">
                  <a:moveTo>
                    <a:pt x="0" y="100757"/>
                  </a:moveTo>
                  <a:lnTo>
                    <a:pt x="55044" y="83969"/>
                  </a:lnTo>
                  <a:lnTo>
                    <a:pt x="114512" y="74674"/>
                  </a:lnTo>
                  <a:lnTo>
                    <a:pt x="141424" y="59624"/>
                  </a:lnTo>
                  <a:lnTo>
                    <a:pt x="153712" y="43871"/>
                  </a:lnTo>
                  <a:lnTo>
                    <a:pt x="158627" y="34757"/>
                  </a:lnTo>
                  <a:lnTo>
                    <a:pt x="159563" y="26342"/>
                  </a:lnTo>
                  <a:lnTo>
                    <a:pt x="154365" y="10752"/>
                  </a:lnTo>
                  <a:lnTo>
                    <a:pt x="147364" y="5659"/>
                  </a:lnTo>
                  <a:lnTo>
                    <a:pt x="127106" y="0"/>
                  </a:lnTo>
                  <a:lnTo>
                    <a:pt x="94983" y="2403"/>
                  </a:lnTo>
                  <a:lnTo>
                    <a:pt x="76919" y="10641"/>
                  </a:lnTo>
                  <a:lnTo>
                    <a:pt x="46259" y="34994"/>
                  </a:lnTo>
                  <a:lnTo>
                    <a:pt x="30344" y="60994"/>
                  </a:lnTo>
                  <a:lnTo>
                    <a:pt x="15656" y="102392"/>
                  </a:lnTo>
                  <a:lnTo>
                    <a:pt x="12807" y="127610"/>
                  </a:lnTo>
                  <a:lnTo>
                    <a:pt x="17780" y="151296"/>
                  </a:lnTo>
                  <a:lnTo>
                    <a:pt x="33734" y="181242"/>
                  </a:lnTo>
                  <a:lnTo>
                    <a:pt x="40037" y="189509"/>
                  </a:lnTo>
                  <a:lnTo>
                    <a:pt x="59518" y="198694"/>
                  </a:lnTo>
                  <a:lnTo>
                    <a:pt x="116662" y="213730"/>
                  </a:lnTo>
                  <a:lnTo>
                    <a:pt x="126342" y="216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05661" y="3042735"/>
              <a:ext cx="221827" cy="292474"/>
            </a:xfrm>
            <a:custGeom>
              <a:avLst/>
              <a:gdLst/>
              <a:ahLst/>
              <a:cxnLst/>
              <a:rect l="0" t="0" r="0" b="0"/>
              <a:pathLst>
                <a:path w="221827" h="292474">
                  <a:moveTo>
                    <a:pt x="137613" y="0"/>
                  </a:moveTo>
                  <a:lnTo>
                    <a:pt x="74186" y="19129"/>
                  </a:lnTo>
                  <a:lnTo>
                    <a:pt x="32278" y="46240"/>
                  </a:lnTo>
                  <a:lnTo>
                    <a:pt x="13588" y="65005"/>
                  </a:lnTo>
                  <a:lnTo>
                    <a:pt x="1383" y="85043"/>
                  </a:lnTo>
                  <a:lnTo>
                    <a:pt x="0" y="94130"/>
                  </a:lnTo>
                  <a:lnTo>
                    <a:pt x="1417" y="102528"/>
                  </a:lnTo>
                  <a:lnTo>
                    <a:pt x="4702" y="110466"/>
                  </a:lnTo>
                  <a:lnTo>
                    <a:pt x="11571" y="115758"/>
                  </a:lnTo>
                  <a:lnTo>
                    <a:pt x="31682" y="121638"/>
                  </a:lnTo>
                  <a:lnTo>
                    <a:pt x="82720" y="125413"/>
                  </a:lnTo>
                  <a:lnTo>
                    <a:pt x="137862" y="129278"/>
                  </a:lnTo>
                  <a:lnTo>
                    <a:pt x="188225" y="140960"/>
                  </a:lnTo>
                  <a:lnTo>
                    <a:pt x="207291" y="153896"/>
                  </a:lnTo>
                  <a:lnTo>
                    <a:pt x="215651" y="162259"/>
                  </a:lnTo>
                  <a:lnTo>
                    <a:pt x="220054" y="172514"/>
                  </a:lnTo>
                  <a:lnTo>
                    <a:pt x="221826" y="196386"/>
                  </a:lnTo>
                  <a:lnTo>
                    <a:pt x="216248" y="230544"/>
                  </a:lnTo>
                  <a:lnTo>
                    <a:pt x="201597" y="257303"/>
                  </a:lnTo>
                  <a:lnTo>
                    <a:pt x="185938" y="269555"/>
                  </a:lnTo>
                  <a:lnTo>
                    <a:pt x="147289" y="286952"/>
                  </a:lnTo>
                  <a:lnTo>
                    <a:pt x="110715" y="292473"/>
                  </a:lnTo>
                  <a:lnTo>
                    <a:pt x="51908" y="286159"/>
                  </a:lnTo>
                  <a:lnTo>
                    <a:pt x="323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27585" y="3074321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26" y="20441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59171" y="2969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32870" y="3077214"/>
              <a:ext cx="231628" cy="231012"/>
            </a:xfrm>
            <a:custGeom>
              <a:avLst/>
              <a:gdLst/>
              <a:ahLst/>
              <a:cxnLst/>
              <a:rect l="0" t="0" r="0" b="0"/>
              <a:pathLst>
                <a:path w="231628" h="231012">
                  <a:moveTo>
                    <a:pt x="0" y="70806"/>
                  </a:moveTo>
                  <a:lnTo>
                    <a:pt x="17958" y="125851"/>
                  </a:lnTo>
                  <a:lnTo>
                    <a:pt x="31667" y="177259"/>
                  </a:lnTo>
                  <a:lnTo>
                    <a:pt x="36301" y="203517"/>
                  </a:lnTo>
                  <a:lnTo>
                    <a:pt x="34462" y="226885"/>
                  </a:lnTo>
                  <a:lnTo>
                    <a:pt x="32333" y="231011"/>
                  </a:lnTo>
                  <a:lnTo>
                    <a:pt x="29744" y="230252"/>
                  </a:lnTo>
                  <a:lnTo>
                    <a:pt x="26848" y="226236"/>
                  </a:lnTo>
                  <a:lnTo>
                    <a:pt x="22201" y="186170"/>
                  </a:lnTo>
                  <a:lnTo>
                    <a:pt x="21283" y="133195"/>
                  </a:lnTo>
                  <a:lnTo>
                    <a:pt x="26691" y="83260"/>
                  </a:lnTo>
                  <a:lnTo>
                    <a:pt x="40194" y="40771"/>
                  </a:lnTo>
                  <a:lnTo>
                    <a:pt x="51399" y="23922"/>
                  </a:lnTo>
                  <a:lnTo>
                    <a:pt x="67298" y="11754"/>
                  </a:lnTo>
                  <a:lnTo>
                    <a:pt x="87232" y="3617"/>
                  </a:lnTo>
                  <a:lnTo>
                    <a:pt x="111690" y="0"/>
                  </a:lnTo>
                  <a:lnTo>
                    <a:pt x="131918" y="4632"/>
                  </a:lnTo>
                  <a:lnTo>
                    <a:pt x="169558" y="26669"/>
                  </a:lnTo>
                  <a:lnTo>
                    <a:pt x="194779" y="57859"/>
                  </a:lnTo>
                  <a:lnTo>
                    <a:pt x="219943" y="120935"/>
                  </a:lnTo>
                  <a:lnTo>
                    <a:pt x="228166" y="157409"/>
                  </a:lnTo>
                  <a:lnTo>
                    <a:pt x="230601" y="194732"/>
                  </a:lnTo>
                  <a:lnTo>
                    <a:pt x="231627" y="228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23971" y="2747937"/>
              <a:ext cx="25860" cy="526426"/>
            </a:xfrm>
            <a:custGeom>
              <a:avLst/>
              <a:gdLst/>
              <a:ahLst/>
              <a:cxnLst/>
              <a:rect l="0" t="0" r="0" b="0"/>
              <a:pathLst>
                <a:path w="25860" h="526426">
                  <a:moveTo>
                    <a:pt x="9065" y="0"/>
                  </a:moveTo>
                  <a:lnTo>
                    <a:pt x="1829" y="27556"/>
                  </a:lnTo>
                  <a:lnTo>
                    <a:pt x="0" y="55141"/>
                  </a:lnTo>
                  <a:lnTo>
                    <a:pt x="8545" y="80659"/>
                  </a:lnTo>
                  <a:lnTo>
                    <a:pt x="20533" y="104869"/>
                  </a:lnTo>
                  <a:lnTo>
                    <a:pt x="25859" y="131226"/>
                  </a:lnTo>
                  <a:lnTo>
                    <a:pt x="23270" y="183552"/>
                  </a:lnTo>
                  <a:lnTo>
                    <a:pt x="20683" y="243509"/>
                  </a:lnTo>
                  <a:lnTo>
                    <a:pt x="19916" y="305728"/>
                  </a:lnTo>
                  <a:lnTo>
                    <a:pt x="19689" y="368617"/>
                  </a:lnTo>
                  <a:lnTo>
                    <a:pt x="14033" y="420525"/>
                  </a:lnTo>
                  <a:lnTo>
                    <a:pt x="10046" y="478817"/>
                  </a:lnTo>
                  <a:lnTo>
                    <a:pt x="9065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91005" y="2747937"/>
              <a:ext cx="247389" cy="463255"/>
            </a:xfrm>
            <a:custGeom>
              <a:avLst/>
              <a:gdLst/>
              <a:ahLst/>
              <a:cxnLst/>
              <a:rect l="0" t="0" r="0" b="0"/>
              <a:pathLst>
                <a:path w="247389" h="463255">
                  <a:moveTo>
                    <a:pt x="0" y="0"/>
                  </a:moveTo>
                  <a:lnTo>
                    <a:pt x="3120" y="48931"/>
                  </a:lnTo>
                  <a:lnTo>
                    <a:pt x="14573" y="90538"/>
                  </a:lnTo>
                  <a:lnTo>
                    <a:pt x="33814" y="147216"/>
                  </a:lnTo>
                  <a:lnTo>
                    <a:pt x="45244" y="203107"/>
                  </a:lnTo>
                  <a:lnTo>
                    <a:pt x="50451" y="258532"/>
                  </a:lnTo>
                  <a:lnTo>
                    <a:pt x="51994" y="306409"/>
                  </a:lnTo>
                  <a:lnTo>
                    <a:pt x="52450" y="355821"/>
                  </a:lnTo>
                  <a:lnTo>
                    <a:pt x="52586" y="407506"/>
                  </a:lnTo>
                  <a:lnTo>
                    <a:pt x="58697" y="453542"/>
                  </a:lnTo>
                  <a:lnTo>
                    <a:pt x="57849" y="453270"/>
                  </a:lnTo>
                  <a:lnTo>
                    <a:pt x="56114" y="449579"/>
                  </a:lnTo>
                  <a:lnTo>
                    <a:pt x="53100" y="397358"/>
                  </a:lnTo>
                  <a:lnTo>
                    <a:pt x="58322" y="348982"/>
                  </a:lnTo>
                  <a:lnTo>
                    <a:pt x="73985" y="295001"/>
                  </a:lnTo>
                  <a:lnTo>
                    <a:pt x="82015" y="275001"/>
                  </a:lnTo>
                  <a:lnTo>
                    <a:pt x="93383" y="258314"/>
                  </a:lnTo>
                  <a:lnTo>
                    <a:pt x="112474" y="246218"/>
                  </a:lnTo>
                  <a:lnTo>
                    <a:pt x="135386" y="239282"/>
                  </a:lnTo>
                  <a:lnTo>
                    <a:pt x="157268" y="240099"/>
                  </a:lnTo>
                  <a:lnTo>
                    <a:pt x="175571" y="247481"/>
                  </a:lnTo>
                  <a:lnTo>
                    <a:pt x="191505" y="259730"/>
                  </a:lnTo>
                  <a:lnTo>
                    <a:pt x="227918" y="306255"/>
                  </a:lnTo>
                  <a:lnTo>
                    <a:pt x="235827" y="329916"/>
                  </a:lnTo>
                  <a:lnTo>
                    <a:pt x="247388" y="388634"/>
                  </a:lnTo>
                  <a:lnTo>
                    <a:pt x="243535" y="431487"/>
                  </a:lnTo>
                  <a:lnTo>
                    <a:pt x="24215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02905" y="3026618"/>
              <a:ext cx="175698" cy="227147"/>
            </a:xfrm>
            <a:custGeom>
              <a:avLst/>
              <a:gdLst/>
              <a:ahLst/>
              <a:cxnLst/>
              <a:rect l="0" t="0" r="0" b="0"/>
              <a:pathLst>
                <a:path w="175698" h="227147">
                  <a:moveTo>
                    <a:pt x="98711" y="5589"/>
                  </a:moveTo>
                  <a:lnTo>
                    <a:pt x="81943" y="0"/>
                  </a:lnTo>
                  <a:lnTo>
                    <a:pt x="64353" y="3495"/>
                  </a:lnTo>
                  <a:lnTo>
                    <a:pt x="46007" y="14017"/>
                  </a:lnTo>
                  <a:lnTo>
                    <a:pt x="23693" y="39672"/>
                  </a:lnTo>
                  <a:lnTo>
                    <a:pt x="1196" y="95735"/>
                  </a:lnTo>
                  <a:lnTo>
                    <a:pt x="0" y="119353"/>
                  </a:lnTo>
                  <a:lnTo>
                    <a:pt x="8763" y="168701"/>
                  </a:lnTo>
                  <a:lnTo>
                    <a:pt x="23967" y="198458"/>
                  </a:lnTo>
                  <a:lnTo>
                    <a:pt x="48879" y="222093"/>
                  </a:lnTo>
                  <a:lnTo>
                    <a:pt x="58470" y="225964"/>
                  </a:lnTo>
                  <a:lnTo>
                    <a:pt x="78487" y="227146"/>
                  </a:lnTo>
                  <a:lnTo>
                    <a:pt x="109487" y="215645"/>
                  </a:lnTo>
                  <a:lnTo>
                    <a:pt x="135310" y="197419"/>
                  </a:lnTo>
                  <a:lnTo>
                    <a:pt x="157778" y="171612"/>
                  </a:lnTo>
                  <a:lnTo>
                    <a:pt x="173664" y="136149"/>
                  </a:lnTo>
                  <a:lnTo>
                    <a:pt x="175697" y="109629"/>
                  </a:lnTo>
                  <a:lnTo>
                    <a:pt x="171532" y="84584"/>
                  </a:lnTo>
                  <a:lnTo>
                    <a:pt x="161882" y="65655"/>
                  </a:lnTo>
                  <a:lnTo>
                    <a:pt x="137706" y="41844"/>
                  </a:lnTo>
                  <a:lnTo>
                    <a:pt x="98711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949015" y="3084849"/>
              <a:ext cx="160726" cy="182384"/>
            </a:xfrm>
            <a:custGeom>
              <a:avLst/>
              <a:gdLst/>
              <a:ahLst/>
              <a:cxnLst/>
              <a:rect l="0" t="0" r="0" b="0"/>
              <a:pathLst>
                <a:path w="160726" h="182384">
                  <a:moveTo>
                    <a:pt x="0" y="0"/>
                  </a:moveTo>
                  <a:lnTo>
                    <a:pt x="8334" y="37479"/>
                  </a:lnTo>
                  <a:lnTo>
                    <a:pt x="6759" y="72326"/>
                  </a:lnTo>
                  <a:lnTo>
                    <a:pt x="1335" y="126721"/>
                  </a:lnTo>
                  <a:lnTo>
                    <a:pt x="6832" y="153417"/>
                  </a:lnTo>
                  <a:lnTo>
                    <a:pt x="11575" y="165449"/>
                  </a:lnTo>
                  <a:lnTo>
                    <a:pt x="19414" y="173471"/>
                  </a:lnTo>
                  <a:lnTo>
                    <a:pt x="40605" y="182383"/>
                  </a:lnTo>
                  <a:lnTo>
                    <a:pt x="78841" y="181812"/>
                  </a:lnTo>
                  <a:lnTo>
                    <a:pt x="99772" y="174002"/>
                  </a:lnTo>
                  <a:lnTo>
                    <a:pt x="132272" y="149925"/>
                  </a:lnTo>
                  <a:lnTo>
                    <a:pt x="148507" y="123971"/>
                  </a:lnTo>
                  <a:lnTo>
                    <a:pt x="160725" y="88465"/>
                  </a:lnTo>
                  <a:lnTo>
                    <a:pt x="159105" y="33169"/>
                  </a:lnTo>
                  <a:lnTo>
                    <a:pt x="1579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180642" y="3021678"/>
              <a:ext cx="115815" cy="233990"/>
            </a:xfrm>
            <a:custGeom>
              <a:avLst/>
              <a:gdLst/>
              <a:ahLst/>
              <a:cxnLst/>
              <a:rect l="0" t="0" r="0" b="0"/>
              <a:pathLst>
                <a:path w="115815" h="233990">
                  <a:moveTo>
                    <a:pt x="0" y="115814"/>
                  </a:moveTo>
                  <a:lnTo>
                    <a:pt x="14573" y="158506"/>
                  </a:lnTo>
                  <a:lnTo>
                    <a:pt x="41545" y="221150"/>
                  </a:lnTo>
                  <a:lnTo>
                    <a:pt x="46541" y="233989"/>
                  </a:lnTo>
                  <a:lnTo>
                    <a:pt x="37339" y="197811"/>
                  </a:lnTo>
                  <a:lnTo>
                    <a:pt x="12557" y="143986"/>
                  </a:lnTo>
                  <a:lnTo>
                    <a:pt x="2480" y="90573"/>
                  </a:lnTo>
                  <a:lnTo>
                    <a:pt x="6324" y="54523"/>
                  </a:lnTo>
                  <a:lnTo>
                    <a:pt x="12405" y="45707"/>
                  </a:lnTo>
                  <a:lnTo>
                    <a:pt x="31640" y="32793"/>
                  </a:lnTo>
                  <a:lnTo>
                    <a:pt x="94762" y="74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580725" y="295850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78254" y="10529"/>
                  </a:lnTo>
                  <a:lnTo>
                    <a:pt x="2477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70197" y="303220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08997" y="10528"/>
                  </a:lnTo>
                  <a:lnTo>
                    <a:pt x="55455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07150" y="267423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65005"/>
                  </a:lnTo>
                  <a:lnTo>
                    <a:pt x="9878" y="221110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931116" y="2747937"/>
              <a:ext cx="165507" cy="144903"/>
            </a:xfrm>
            <a:custGeom>
              <a:avLst/>
              <a:gdLst/>
              <a:ahLst/>
              <a:cxnLst/>
              <a:rect l="0" t="0" r="0" b="0"/>
              <a:pathLst>
                <a:path w="165507" h="144903">
                  <a:moveTo>
                    <a:pt x="165506" y="94757"/>
                  </a:moveTo>
                  <a:lnTo>
                    <a:pt x="106888" y="109411"/>
                  </a:lnTo>
                  <a:lnTo>
                    <a:pt x="48628" y="138971"/>
                  </a:lnTo>
                  <a:lnTo>
                    <a:pt x="12203" y="144902"/>
                  </a:lnTo>
                  <a:lnTo>
                    <a:pt x="4812" y="142225"/>
                  </a:lnTo>
                  <a:lnTo>
                    <a:pt x="1055" y="136931"/>
                  </a:lnTo>
                  <a:lnTo>
                    <a:pt x="0" y="121690"/>
                  </a:lnTo>
                  <a:lnTo>
                    <a:pt x="15165" y="62763"/>
                  </a:lnTo>
                  <a:lnTo>
                    <a:pt x="286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59751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194064" y="2700234"/>
              <a:ext cx="194891" cy="208668"/>
            </a:xfrm>
            <a:custGeom>
              <a:avLst/>
              <a:gdLst/>
              <a:ahLst/>
              <a:cxnLst/>
              <a:rect l="0" t="0" r="0" b="0"/>
              <a:pathLst>
                <a:path w="194891" h="208668">
                  <a:moveTo>
                    <a:pt x="123656" y="5589"/>
                  </a:moveTo>
                  <a:lnTo>
                    <a:pt x="106888" y="0"/>
                  </a:lnTo>
                  <a:lnTo>
                    <a:pt x="89298" y="376"/>
                  </a:lnTo>
                  <a:lnTo>
                    <a:pt x="70951" y="5612"/>
                  </a:lnTo>
                  <a:lnTo>
                    <a:pt x="32863" y="34593"/>
                  </a:lnTo>
                  <a:lnTo>
                    <a:pt x="17076" y="60586"/>
                  </a:lnTo>
                  <a:lnTo>
                    <a:pt x="2431" y="101981"/>
                  </a:lnTo>
                  <a:lnTo>
                    <a:pt x="0" y="139305"/>
                  </a:lnTo>
                  <a:lnTo>
                    <a:pt x="3577" y="162115"/>
                  </a:lnTo>
                  <a:lnTo>
                    <a:pt x="12186" y="180831"/>
                  </a:lnTo>
                  <a:lnTo>
                    <a:pt x="17758" y="189098"/>
                  </a:lnTo>
                  <a:lnTo>
                    <a:pt x="33306" y="201402"/>
                  </a:lnTo>
                  <a:lnTo>
                    <a:pt x="42366" y="206321"/>
                  </a:lnTo>
                  <a:lnTo>
                    <a:pt x="68030" y="208667"/>
                  </a:lnTo>
                  <a:lnTo>
                    <a:pt x="96594" y="204641"/>
                  </a:lnTo>
                  <a:lnTo>
                    <a:pt x="154450" y="182090"/>
                  </a:lnTo>
                  <a:lnTo>
                    <a:pt x="169708" y="168262"/>
                  </a:lnTo>
                  <a:lnTo>
                    <a:pt x="189035" y="130789"/>
                  </a:lnTo>
                  <a:lnTo>
                    <a:pt x="194890" y="94418"/>
                  </a:lnTo>
                  <a:lnTo>
                    <a:pt x="190021" y="70805"/>
                  </a:lnTo>
                  <a:lnTo>
                    <a:pt x="185447" y="59595"/>
                  </a:lnTo>
                  <a:lnTo>
                    <a:pt x="177718" y="50952"/>
                  </a:lnTo>
                  <a:lnTo>
                    <a:pt x="12365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49223" y="3011150"/>
              <a:ext cx="442197" cy="21058"/>
            </a:xfrm>
            <a:custGeom>
              <a:avLst/>
              <a:gdLst/>
              <a:ahLst/>
              <a:cxnLst/>
              <a:rect l="0" t="0" r="0" b="0"/>
              <a:pathLst>
                <a:path w="442197" h="21058">
                  <a:moveTo>
                    <a:pt x="442196" y="21057"/>
                  </a:moveTo>
                  <a:lnTo>
                    <a:pt x="393266" y="17937"/>
                  </a:lnTo>
                  <a:lnTo>
                    <a:pt x="345420" y="12723"/>
                  </a:lnTo>
                  <a:lnTo>
                    <a:pt x="294199" y="11179"/>
                  </a:lnTo>
                  <a:lnTo>
                    <a:pt x="245097" y="10721"/>
                  </a:lnTo>
                  <a:lnTo>
                    <a:pt x="186584" y="10566"/>
                  </a:lnTo>
                  <a:lnTo>
                    <a:pt x="129966" y="3300"/>
                  </a:lnTo>
                  <a:lnTo>
                    <a:pt x="73722" y="652"/>
                  </a:lnTo>
                  <a:lnTo>
                    <a:pt x="3471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80850" y="3116435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4939" y="154167"/>
                  </a:lnTo>
                  <a:lnTo>
                    <a:pt x="650" y="20904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8043772" y="3432290"/>
            <a:ext cx="719932" cy="421141"/>
            <a:chOff x="8043772" y="3432290"/>
            <a:chExt cx="719932" cy="421141"/>
          </a:xfrm>
        </p:grpSpPr>
        <p:sp>
          <p:nvSpPr>
            <p:cNvPr id="123" name="Freeform 122"/>
            <p:cNvSpPr/>
            <p:nvPr/>
          </p:nvSpPr>
          <p:spPr>
            <a:xfrm>
              <a:off x="8600472" y="3432290"/>
              <a:ext cx="163232" cy="252685"/>
            </a:xfrm>
            <a:custGeom>
              <a:avLst/>
              <a:gdLst/>
              <a:ahLst/>
              <a:cxnLst/>
              <a:rect l="0" t="0" r="0" b="0"/>
              <a:pathLst>
                <a:path w="163232" h="252685">
                  <a:moveTo>
                    <a:pt x="159238" y="0"/>
                  </a:moveTo>
                  <a:lnTo>
                    <a:pt x="121759" y="8333"/>
                  </a:lnTo>
                  <a:lnTo>
                    <a:pt x="63922" y="17475"/>
                  </a:lnTo>
                  <a:lnTo>
                    <a:pt x="2854" y="26174"/>
                  </a:lnTo>
                  <a:lnTo>
                    <a:pt x="0" y="27978"/>
                  </a:lnTo>
                  <a:lnTo>
                    <a:pt x="2776" y="29180"/>
                  </a:lnTo>
                  <a:lnTo>
                    <a:pt x="17170" y="29347"/>
                  </a:lnTo>
                  <a:lnTo>
                    <a:pt x="70772" y="22379"/>
                  </a:lnTo>
                  <a:lnTo>
                    <a:pt x="130758" y="22488"/>
                  </a:lnTo>
                  <a:lnTo>
                    <a:pt x="155939" y="26762"/>
                  </a:lnTo>
                  <a:lnTo>
                    <a:pt x="161717" y="31879"/>
                  </a:lnTo>
                  <a:lnTo>
                    <a:pt x="163231" y="38800"/>
                  </a:lnTo>
                  <a:lnTo>
                    <a:pt x="154182" y="68428"/>
                  </a:lnTo>
                  <a:lnTo>
                    <a:pt x="130712" y="125648"/>
                  </a:lnTo>
                  <a:lnTo>
                    <a:pt x="99055" y="178893"/>
                  </a:lnTo>
                  <a:lnTo>
                    <a:pt x="62305" y="241933"/>
                  </a:lnTo>
                  <a:lnTo>
                    <a:pt x="5395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43772" y="3505989"/>
              <a:ext cx="663296" cy="347442"/>
            </a:xfrm>
            <a:custGeom>
              <a:avLst/>
              <a:gdLst/>
              <a:ahLst/>
              <a:cxnLst/>
              <a:rect l="0" t="0" r="0" b="0"/>
              <a:pathLst>
                <a:path w="663296" h="347442">
                  <a:moveTo>
                    <a:pt x="663295" y="0"/>
                  </a:moveTo>
                  <a:lnTo>
                    <a:pt x="633987" y="34898"/>
                  </a:lnTo>
                  <a:lnTo>
                    <a:pt x="595568" y="98244"/>
                  </a:lnTo>
                  <a:lnTo>
                    <a:pt x="547420" y="157207"/>
                  </a:lnTo>
                  <a:lnTo>
                    <a:pt x="489280" y="207019"/>
                  </a:lnTo>
                  <a:lnTo>
                    <a:pt x="458863" y="233959"/>
                  </a:lnTo>
                  <a:lnTo>
                    <a:pt x="399697" y="266528"/>
                  </a:lnTo>
                  <a:lnTo>
                    <a:pt x="341800" y="287291"/>
                  </a:lnTo>
                  <a:lnTo>
                    <a:pt x="284913" y="305262"/>
                  </a:lnTo>
                  <a:lnTo>
                    <a:pt x="249755" y="312717"/>
                  </a:lnTo>
                  <a:lnTo>
                    <a:pt x="195953" y="320825"/>
                  </a:lnTo>
                  <a:lnTo>
                    <a:pt x="140266" y="326455"/>
                  </a:lnTo>
                  <a:lnTo>
                    <a:pt x="84205" y="334500"/>
                  </a:lnTo>
                  <a:lnTo>
                    <a:pt x="24780" y="34383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450931" y="3558632"/>
            <a:ext cx="1898168" cy="845155"/>
            <a:chOff x="6450931" y="3558632"/>
            <a:chExt cx="1898168" cy="845155"/>
          </a:xfrm>
        </p:grpSpPr>
        <p:sp>
          <p:nvSpPr>
            <p:cNvPr id="126" name="Freeform 125"/>
            <p:cNvSpPr/>
            <p:nvPr/>
          </p:nvSpPr>
          <p:spPr>
            <a:xfrm>
              <a:off x="6450931" y="3866404"/>
              <a:ext cx="321759" cy="337746"/>
            </a:xfrm>
            <a:custGeom>
              <a:avLst/>
              <a:gdLst/>
              <a:ahLst/>
              <a:cxnLst/>
              <a:rect l="0" t="0" r="0" b="0"/>
              <a:pathLst>
                <a:path w="321759" h="337746">
                  <a:moveTo>
                    <a:pt x="118851" y="323938"/>
                  </a:moveTo>
                  <a:lnTo>
                    <a:pt x="107673" y="312759"/>
                  </a:lnTo>
                  <a:lnTo>
                    <a:pt x="87643" y="253156"/>
                  </a:lnTo>
                  <a:lnTo>
                    <a:pt x="68598" y="196810"/>
                  </a:lnTo>
                  <a:lnTo>
                    <a:pt x="43112" y="135939"/>
                  </a:lnTo>
                  <a:lnTo>
                    <a:pt x="15955" y="81982"/>
                  </a:lnTo>
                  <a:lnTo>
                    <a:pt x="0" y="39707"/>
                  </a:lnTo>
                  <a:lnTo>
                    <a:pt x="1013" y="31506"/>
                  </a:lnTo>
                  <a:lnTo>
                    <a:pt x="5197" y="24868"/>
                  </a:lnTo>
                  <a:lnTo>
                    <a:pt x="19205" y="14373"/>
                  </a:lnTo>
                  <a:lnTo>
                    <a:pt x="37129" y="5809"/>
                  </a:lnTo>
                  <a:lnTo>
                    <a:pt x="72540" y="0"/>
                  </a:lnTo>
                  <a:lnTo>
                    <a:pt x="131947" y="9329"/>
                  </a:lnTo>
                  <a:lnTo>
                    <a:pt x="192672" y="26964"/>
                  </a:lnTo>
                  <a:lnTo>
                    <a:pt x="239671" y="51153"/>
                  </a:lnTo>
                  <a:lnTo>
                    <a:pt x="279561" y="86588"/>
                  </a:lnTo>
                  <a:lnTo>
                    <a:pt x="305101" y="124845"/>
                  </a:lnTo>
                  <a:lnTo>
                    <a:pt x="321758" y="166198"/>
                  </a:lnTo>
                  <a:lnTo>
                    <a:pt x="321561" y="203240"/>
                  </a:lnTo>
                  <a:lnTo>
                    <a:pt x="314094" y="238263"/>
                  </a:lnTo>
                  <a:lnTo>
                    <a:pt x="293295" y="270867"/>
                  </a:lnTo>
                  <a:lnTo>
                    <a:pt x="248920" y="319774"/>
                  </a:lnTo>
                  <a:lnTo>
                    <a:pt x="216532" y="335702"/>
                  </a:lnTo>
                  <a:lnTo>
                    <a:pt x="200089" y="337745"/>
                  </a:lnTo>
                  <a:lnTo>
                    <a:pt x="182022" y="334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43523" y="3969008"/>
              <a:ext cx="136872" cy="164266"/>
            </a:xfrm>
            <a:custGeom>
              <a:avLst/>
              <a:gdLst/>
              <a:ahLst/>
              <a:cxnLst/>
              <a:rect l="0" t="0" r="0" b="0"/>
              <a:pathLst>
                <a:path w="136872" h="164266">
                  <a:moveTo>
                    <a:pt x="0" y="116049"/>
                  </a:moveTo>
                  <a:lnTo>
                    <a:pt x="42692" y="112929"/>
                  </a:lnTo>
                  <a:lnTo>
                    <a:pt x="93662" y="96920"/>
                  </a:lnTo>
                  <a:lnTo>
                    <a:pt x="110258" y="85710"/>
                  </a:lnTo>
                  <a:lnTo>
                    <a:pt x="122313" y="69810"/>
                  </a:lnTo>
                  <a:lnTo>
                    <a:pt x="127165" y="60656"/>
                  </a:lnTo>
                  <a:lnTo>
                    <a:pt x="129437" y="41127"/>
                  </a:lnTo>
                  <a:lnTo>
                    <a:pt x="125377" y="21919"/>
                  </a:lnTo>
                  <a:lnTo>
                    <a:pt x="115775" y="5583"/>
                  </a:lnTo>
                  <a:lnTo>
                    <a:pt x="107599" y="1461"/>
                  </a:lnTo>
                  <a:lnTo>
                    <a:pt x="86036" y="0"/>
                  </a:lnTo>
                  <a:lnTo>
                    <a:pt x="67094" y="6370"/>
                  </a:lnTo>
                  <a:lnTo>
                    <a:pt x="35870" y="29523"/>
                  </a:lnTo>
                  <a:lnTo>
                    <a:pt x="19857" y="55316"/>
                  </a:lnTo>
                  <a:lnTo>
                    <a:pt x="13292" y="90775"/>
                  </a:lnTo>
                  <a:lnTo>
                    <a:pt x="16936" y="125328"/>
                  </a:lnTo>
                  <a:lnTo>
                    <a:pt x="28584" y="143959"/>
                  </a:lnTo>
                  <a:lnTo>
                    <a:pt x="36604" y="152204"/>
                  </a:lnTo>
                  <a:lnTo>
                    <a:pt x="57992" y="161363"/>
                  </a:lnTo>
                  <a:lnTo>
                    <a:pt x="83096" y="164265"/>
                  </a:lnTo>
                  <a:lnTo>
                    <a:pt x="136871" y="158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22507" y="3974610"/>
              <a:ext cx="157929" cy="187765"/>
            </a:xfrm>
            <a:custGeom>
              <a:avLst/>
              <a:gdLst/>
              <a:ahLst/>
              <a:cxnLst/>
              <a:rect l="0" t="0" r="0" b="0"/>
              <a:pathLst>
                <a:path w="157929" h="187765">
                  <a:moveTo>
                    <a:pt x="0" y="78861"/>
                  </a:moveTo>
                  <a:lnTo>
                    <a:pt x="19129" y="132736"/>
                  </a:lnTo>
                  <a:lnTo>
                    <a:pt x="44215" y="184308"/>
                  </a:lnTo>
                  <a:lnTo>
                    <a:pt x="44684" y="187764"/>
                  </a:lnTo>
                  <a:lnTo>
                    <a:pt x="42658" y="186558"/>
                  </a:lnTo>
                  <a:lnTo>
                    <a:pt x="35337" y="175859"/>
                  </a:lnTo>
                  <a:lnTo>
                    <a:pt x="17580" y="124823"/>
                  </a:lnTo>
                  <a:lnTo>
                    <a:pt x="11921" y="71216"/>
                  </a:lnTo>
                  <a:lnTo>
                    <a:pt x="13282" y="31882"/>
                  </a:lnTo>
                  <a:lnTo>
                    <a:pt x="21891" y="12748"/>
                  </a:lnTo>
                  <a:lnTo>
                    <a:pt x="29802" y="6710"/>
                  </a:lnTo>
                  <a:lnTo>
                    <a:pt x="51070" y="0"/>
                  </a:lnTo>
                  <a:lnTo>
                    <a:pt x="60953" y="551"/>
                  </a:lnTo>
                  <a:lnTo>
                    <a:pt x="78173" y="7402"/>
                  </a:lnTo>
                  <a:lnTo>
                    <a:pt x="101022" y="30002"/>
                  </a:lnTo>
                  <a:lnTo>
                    <a:pt x="125319" y="79359"/>
                  </a:lnTo>
                  <a:lnTo>
                    <a:pt x="147309" y="135837"/>
                  </a:lnTo>
                  <a:lnTo>
                    <a:pt x="157928" y="152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212968" y="3948186"/>
              <a:ext cx="107604" cy="163156"/>
            </a:xfrm>
            <a:custGeom>
              <a:avLst/>
              <a:gdLst/>
              <a:ahLst/>
              <a:cxnLst/>
              <a:rect l="0" t="0" r="0" b="0"/>
              <a:pathLst>
                <a:path w="107604" h="163156">
                  <a:moveTo>
                    <a:pt x="51695" y="21057"/>
                  </a:moveTo>
                  <a:lnTo>
                    <a:pt x="29338" y="26646"/>
                  </a:lnTo>
                  <a:lnTo>
                    <a:pt x="21583" y="31802"/>
                  </a:lnTo>
                  <a:lnTo>
                    <a:pt x="9846" y="46890"/>
                  </a:lnTo>
                  <a:lnTo>
                    <a:pt x="2250" y="80704"/>
                  </a:lnTo>
                  <a:lnTo>
                    <a:pt x="0" y="120359"/>
                  </a:lnTo>
                  <a:lnTo>
                    <a:pt x="5713" y="141620"/>
                  </a:lnTo>
                  <a:lnTo>
                    <a:pt x="10512" y="150565"/>
                  </a:lnTo>
                  <a:lnTo>
                    <a:pt x="18390" y="156529"/>
                  </a:lnTo>
                  <a:lnTo>
                    <a:pt x="39622" y="163155"/>
                  </a:lnTo>
                  <a:lnTo>
                    <a:pt x="49496" y="162582"/>
                  </a:lnTo>
                  <a:lnTo>
                    <a:pt x="66705" y="155707"/>
                  </a:lnTo>
                  <a:lnTo>
                    <a:pt x="89548" y="133093"/>
                  </a:lnTo>
                  <a:lnTo>
                    <a:pt x="105544" y="104166"/>
                  </a:lnTo>
                  <a:lnTo>
                    <a:pt x="107603" y="80611"/>
                  </a:lnTo>
                  <a:lnTo>
                    <a:pt x="99393" y="32951"/>
                  </a:lnTo>
                  <a:lnTo>
                    <a:pt x="90052" y="17375"/>
                  </a:lnTo>
                  <a:lnTo>
                    <a:pt x="727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69948" y="3918860"/>
              <a:ext cx="210571" cy="183604"/>
            </a:xfrm>
            <a:custGeom>
              <a:avLst/>
              <a:gdLst/>
              <a:ahLst/>
              <a:cxnLst/>
              <a:rect l="0" t="0" r="0" b="0"/>
              <a:pathLst>
                <a:path w="210571" h="183604">
                  <a:moveTo>
                    <a:pt x="0" y="103026"/>
                  </a:moveTo>
                  <a:lnTo>
                    <a:pt x="19128" y="165284"/>
                  </a:lnTo>
                  <a:lnTo>
                    <a:pt x="31924" y="183603"/>
                  </a:lnTo>
                  <a:lnTo>
                    <a:pt x="10445" y="124832"/>
                  </a:lnTo>
                  <a:lnTo>
                    <a:pt x="3095" y="89600"/>
                  </a:lnTo>
                  <a:lnTo>
                    <a:pt x="2064" y="76527"/>
                  </a:lnTo>
                  <a:lnTo>
                    <a:pt x="7156" y="55764"/>
                  </a:lnTo>
                  <a:lnTo>
                    <a:pt x="11790" y="46951"/>
                  </a:lnTo>
                  <a:lnTo>
                    <a:pt x="18388" y="42246"/>
                  </a:lnTo>
                  <a:lnTo>
                    <a:pt x="26297" y="40279"/>
                  </a:lnTo>
                  <a:lnTo>
                    <a:pt x="35079" y="40138"/>
                  </a:lnTo>
                  <a:lnTo>
                    <a:pt x="51076" y="46220"/>
                  </a:lnTo>
                  <a:lnTo>
                    <a:pt x="80409" y="69188"/>
                  </a:lnTo>
                  <a:lnTo>
                    <a:pt x="84021" y="68769"/>
                  </a:lnTo>
                  <a:lnTo>
                    <a:pt x="85260" y="63810"/>
                  </a:lnTo>
                  <a:lnTo>
                    <a:pt x="85857" y="46992"/>
                  </a:lnTo>
                  <a:lnTo>
                    <a:pt x="90021" y="27819"/>
                  </a:lnTo>
                  <a:lnTo>
                    <a:pt x="104532" y="2883"/>
                  </a:lnTo>
                  <a:lnTo>
                    <a:pt x="111802" y="0"/>
                  </a:lnTo>
                  <a:lnTo>
                    <a:pt x="120158" y="416"/>
                  </a:lnTo>
                  <a:lnTo>
                    <a:pt x="137631" y="7119"/>
                  </a:lnTo>
                  <a:lnTo>
                    <a:pt x="175113" y="37118"/>
                  </a:lnTo>
                  <a:lnTo>
                    <a:pt x="199069" y="79875"/>
                  </a:lnTo>
                  <a:lnTo>
                    <a:pt x="210570" y="103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12103" y="3916601"/>
              <a:ext cx="42116" cy="94757"/>
            </a:xfrm>
            <a:custGeom>
              <a:avLst/>
              <a:gdLst/>
              <a:ahLst/>
              <a:cxnLst/>
              <a:rect l="0" t="0" r="0" b="0"/>
              <a:pathLst>
                <a:path w="42116" h="94757">
                  <a:moveTo>
                    <a:pt x="0" y="0"/>
                  </a:moveTo>
                  <a:lnTo>
                    <a:pt x="19128" y="52705"/>
                  </a:lnTo>
                  <a:lnTo>
                    <a:pt x="36881" y="80427"/>
                  </a:lnTo>
                  <a:lnTo>
                    <a:pt x="42115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01575" y="3842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75274" y="3806704"/>
              <a:ext cx="168457" cy="150539"/>
            </a:xfrm>
            <a:custGeom>
              <a:avLst/>
              <a:gdLst/>
              <a:ahLst/>
              <a:cxnLst/>
              <a:rect l="0" t="0" r="0" b="0"/>
              <a:pathLst>
                <a:path w="168457" h="150539">
                  <a:moveTo>
                    <a:pt x="0" y="57254"/>
                  </a:moveTo>
                  <a:lnTo>
                    <a:pt x="34329" y="118127"/>
                  </a:lnTo>
                  <a:lnTo>
                    <a:pt x="62363" y="150538"/>
                  </a:lnTo>
                  <a:lnTo>
                    <a:pt x="58522" y="147067"/>
                  </a:lnTo>
                  <a:lnTo>
                    <a:pt x="50297" y="96406"/>
                  </a:lnTo>
                  <a:lnTo>
                    <a:pt x="43730" y="42631"/>
                  </a:lnTo>
                  <a:lnTo>
                    <a:pt x="49072" y="18000"/>
                  </a:lnTo>
                  <a:lnTo>
                    <a:pt x="53772" y="6518"/>
                  </a:lnTo>
                  <a:lnTo>
                    <a:pt x="60415" y="1203"/>
                  </a:lnTo>
                  <a:lnTo>
                    <a:pt x="68353" y="0"/>
                  </a:lnTo>
                  <a:lnTo>
                    <a:pt x="85361" y="4902"/>
                  </a:lnTo>
                  <a:lnTo>
                    <a:pt x="122520" y="33650"/>
                  </a:lnTo>
                  <a:lnTo>
                    <a:pt x="168456" y="88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48179" y="3752535"/>
              <a:ext cx="164008" cy="123618"/>
            </a:xfrm>
            <a:custGeom>
              <a:avLst/>
              <a:gdLst/>
              <a:ahLst/>
              <a:cxnLst/>
              <a:rect l="0" t="0" r="0" b="0"/>
              <a:pathLst>
                <a:path w="164008" h="123618">
                  <a:moveTo>
                    <a:pt x="79779" y="27195"/>
                  </a:moveTo>
                  <a:lnTo>
                    <a:pt x="68601" y="10428"/>
                  </a:lnTo>
                  <a:lnTo>
                    <a:pt x="60628" y="5489"/>
                  </a:lnTo>
                  <a:lnTo>
                    <a:pt x="39293" y="0"/>
                  </a:lnTo>
                  <a:lnTo>
                    <a:pt x="29392" y="2046"/>
                  </a:lnTo>
                  <a:lnTo>
                    <a:pt x="12151" y="13678"/>
                  </a:lnTo>
                  <a:lnTo>
                    <a:pt x="2929" y="33666"/>
                  </a:lnTo>
                  <a:lnTo>
                    <a:pt x="0" y="56977"/>
                  </a:lnTo>
                  <a:lnTo>
                    <a:pt x="2598" y="79036"/>
                  </a:lnTo>
                  <a:lnTo>
                    <a:pt x="10772" y="97419"/>
                  </a:lnTo>
                  <a:lnTo>
                    <a:pt x="16227" y="105596"/>
                  </a:lnTo>
                  <a:lnTo>
                    <a:pt x="31647" y="117802"/>
                  </a:lnTo>
                  <a:lnTo>
                    <a:pt x="40672" y="122695"/>
                  </a:lnTo>
                  <a:lnTo>
                    <a:pt x="49028" y="123617"/>
                  </a:lnTo>
                  <a:lnTo>
                    <a:pt x="64552" y="118402"/>
                  </a:lnTo>
                  <a:lnTo>
                    <a:pt x="76131" y="105166"/>
                  </a:lnTo>
                  <a:lnTo>
                    <a:pt x="84007" y="86415"/>
                  </a:lnTo>
                  <a:lnTo>
                    <a:pt x="87507" y="62484"/>
                  </a:lnTo>
                  <a:lnTo>
                    <a:pt x="89611" y="57740"/>
                  </a:lnTo>
                  <a:lnTo>
                    <a:pt x="92182" y="58087"/>
                  </a:lnTo>
                  <a:lnTo>
                    <a:pt x="117678" y="84643"/>
                  </a:lnTo>
                  <a:lnTo>
                    <a:pt x="148487" y="105440"/>
                  </a:lnTo>
                  <a:lnTo>
                    <a:pt x="164007" y="11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80601" y="3558632"/>
              <a:ext cx="105286" cy="242156"/>
            </a:xfrm>
            <a:custGeom>
              <a:avLst/>
              <a:gdLst/>
              <a:ahLst/>
              <a:cxnLst/>
              <a:rect l="0" t="0" r="0" b="0"/>
              <a:pathLst>
                <a:path w="105286" h="242156">
                  <a:moveTo>
                    <a:pt x="0" y="0"/>
                  </a:moveTo>
                  <a:lnTo>
                    <a:pt x="14654" y="53027"/>
                  </a:lnTo>
                  <a:lnTo>
                    <a:pt x="37773" y="103238"/>
                  </a:lnTo>
                  <a:lnTo>
                    <a:pt x="68682" y="158216"/>
                  </a:lnTo>
                  <a:lnTo>
                    <a:pt x="96652" y="217410"/>
                  </a:lnTo>
                  <a:lnTo>
                    <a:pt x="1052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938487" y="3621803"/>
              <a:ext cx="157929" cy="73700"/>
            </a:xfrm>
            <a:custGeom>
              <a:avLst/>
              <a:gdLst/>
              <a:ahLst/>
              <a:cxnLst/>
              <a:rect l="0" t="0" r="0" b="0"/>
              <a:pathLst>
                <a:path w="157929" h="73700">
                  <a:moveTo>
                    <a:pt x="157928" y="0"/>
                  </a:moveTo>
                  <a:lnTo>
                    <a:pt x="104053" y="25194"/>
                  </a:lnTo>
                  <a:lnTo>
                    <a:pt x="42006" y="5611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35194" y="3653388"/>
              <a:ext cx="101411" cy="126533"/>
            </a:xfrm>
            <a:custGeom>
              <a:avLst/>
              <a:gdLst/>
              <a:ahLst/>
              <a:cxnLst/>
              <a:rect l="0" t="0" r="0" b="0"/>
              <a:pathLst>
                <a:path w="101411" h="126533">
                  <a:moveTo>
                    <a:pt x="55977" y="0"/>
                  </a:moveTo>
                  <a:lnTo>
                    <a:pt x="31930" y="17981"/>
                  </a:lnTo>
                  <a:lnTo>
                    <a:pt x="11677" y="44322"/>
                  </a:lnTo>
                  <a:lnTo>
                    <a:pt x="1972" y="64152"/>
                  </a:lnTo>
                  <a:lnTo>
                    <a:pt x="0" y="84664"/>
                  </a:lnTo>
                  <a:lnTo>
                    <a:pt x="4192" y="104309"/>
                  </a:lnTo>
                  <a:lnTo>
                    <a:pt x="13854" y="120839"/>
                  </a:lnTo>
                  <a:lnTo>
                    <a:pt x="20876" y="125013"/>
                  </a:lnTo>
                  <a:lnTo>
                    <a:pt x="38037" y="126532"/>
                  </a:lnTo>
                  <a:lnTo>
                    <a:pt x="54243" y="120187"/>
                  </a:lnTo>
                  <a:lnTo>
                    <a:pt x="83710" y="97050"/>
                  </a:lnTo>
                  <a:lnTo>
                    <a:pt x="99419" y="71260"/>
                  </a:lnTo>
                  <a:lnTo>
                    <a:pt x="101410" y="51558"/>
                  </a:lnTo>
                  <a:lnTo>
                    <a:pt x="100304" y="41391"/>
                  </a:lnTo>
                  <a:lnTo>
                    <a:pt x="97226" y="33443"/>
                  </a:lnTo>
                  <a:lnTo>
                    <a:pt x="7703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64016" y="3569160"/>
              <a:ext cx="85083" cy="145304"/>
            </a:xfrm>
            <a:custGeom>
              <a:avLst/>
              <a:gdLst/>
              <a:ahLst/>
              <a:cxnLst/>
              <a:rect l="0" t="0" r="0" b="0"/>
              <a:pathLst>
                <a:path w="85083" h="145304">
                  <a:moveTo>
                    <a:pt x="854" y="94757"/>
                  </a:moveTo>
                  <a:lnTo>
                    <a:pt x="55941" y="144255"/>
                  </a:lnTo>
                  <a:lnTo>
                    <a:pt x="59806" y="145303"/>
                  </a:lnTo>
                  <a:lnTo>
                    <a:pt x="60043" y="142492"/>
                  </a:lnTo>
                  <a:lnTo>
                    <a:pt x="54066" y="131180"/>
                  </a:lnTo>
                  <a:lnTo>
                    <a:pt x="4112" y="77124"/>
                  </a:lnTo>
                  <a:lnTo>
                    <a:pt x="687" y="68964"/>
                  </a:lnTo>
                  <a:lnTo>
                    <a:pt x="0" y="50538"/>
                  </a:lnTo>
                  <a:lnTo>
                    <a:pt x="3794" y="41881"/>
                  </a:lnTo>
                  <a:lnTo>
                    <a:pt x="17369" y="26023"/>
                  </a:lnTo>
                  <a:lnTo>
                    <a:pt x="44742" y="9530"/>
                  </a:lnTo>
                  <a:lnTo>
                    <a:pt x="850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360672" y="4232455"/>
              <a:ext cx="138722" cy="171332"/>
            </a:xfrm>
            <a:custGeom>
              <a:avLst/>
              <a:gdLst/>
              <a:ahLst/>
              <a:cxnLst/>
              <a:rect l="0" t="0" r="0" b="0"/>
              <a:pathLst>
                <a:path w="138722" h="171332">
                  <a:moveTo>
                    <a:pt x="51390" y="31586"/>
                  </a:moveTo>
                  <a:lnTo>
                    <a:pt x="27343" y="41161"/>
                  </a:lnTo>
                  <a:lnTo>
                    <a:pt x="13016" y="51830"/>
                  </a:lnTo>
                  <a:lnTo>
                    <a:pt x="5089" y="70609"/>
                  </a:lnTo>
                  <a:lnTo>
                    <a:pt x="0" y="120793"/>
                  </a:lnTo>
                  <a:lnTo>
                    <a:pt x="5543" y="141814"/>
                  </a:lnTo>
                  <a:lnTo>
                    <a:pt x="10297" y="150694"/>
                  </a:lnTo>
                  <a:lnTo>
                    <a:pt x="24937" y="163682"/>
                  </a:lnTo>
                  <a:lnTo>
                    <a:pt x="33754" y="168783"/>
                  </a:lnTo>
                  <a:lnTo>
                    <a:pt x="52911" y="171331"/>
                  </a:lnTo>
                  <a:lnTo>
                    <a:pt x="73123" y="167395"/>
                  </a:lnTo>
                  <a:lnTo>
                    <a:pt x="103063" y="152024"/>
                  </a:lnTo>
                  <a:lnTo>
                    <a:pt x="119590" y="139316"/>
                  </a:lnTo>
                  <a:lnTo>
                    <a:pt x="136458" y="113419"/>
                  </a:lnTo>
                  <a:lnTo>
                    <a:pt x="138721" y="93692"/>
                  </a:lnTo>
                  <a:lnTo>
                    <a:pt x="130642" y="52433"/>
                  </a:lnTo>
                  <a:lnTo>
                    <a:pt x="115556" y="26585"/>
                  </a:lnTo>
                  <a:lnTo>
                    <a:pt x="99795" y="14545"/>
                  </a:lnTo>
                  <a:lnTo>
                    <a:pt x="619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58225" y="4106114"/>
              <a:ext cx="95994" cy="242156"/>
            </a:xfrm>
            <a:custGeom>
              <a:avLst/>
              <a:gdLst/>
              <a:ahLst/>
              <a:cxnLst/>
              <a:rect l="0" t="0" r="0" b="0"/>
              <a:pathLst>
                <a:path w="95994" h="242156">
                  <a:moveTo>
                    <a:pt x="95993" y="242155"/>
                  </a:moveTo>
                  <a:lnTo>
                    <a:pt x="70798" y="188280"/>
                  </a:lnTo>
                  <a:lnTo>
                    <a:pt x="51329" y="150275"/>
                  </a:lnTo>
                  <a:lnTo>
                    <a:pt x="11540" y="94084"/>
                  </a:lnTo>
                  <a:lnTo>
                    <a:pt x="4596" y="83780"/>
                  </a:lnTo>
                  <a:lnTo>
                    <a:pt x="0" y="59852"/>
                  </a:lnTo>
                  <a:lnTo>
                    <a:pt x="412" y="46920"/>
                  </a:lnTo>
                  <a:lnTo>
                    <a:pt x="4196" y="37129"/>
                  </a:lnTo>
                  <a:lnTo>
                    <a:pt x="17759" y="23131"/>
                  </a:lnTo>
                  <a:lnTo>
                    <a:pt x="53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580518" y="422192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980601" y="4053471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0" y="0"/>
                  </a:moveTo>
                  <a:lnTo>
                    <a:pt x="14654" y="53028"/>
                  </a:lnTo>
                  <a:lnTo>
                    <a:pt x="36603" y="103238"/>
                  </a:lnTo>
                  <a:lnTo>
                    <a:pt x="60350" y="158217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1791284" y="789637"/>
            <a:ext cx="524986" cy="326019"/>
            <a:chOff x="1791284" y="789637"/>
            <a:chExt cx="524986" cy="326019"/>
          </a:xfrm>
        </p:grpSpPr>
        <p:sp>
          <p:nvSpPr>
            <p:cNvPr id="144" name="Freeform 143"/>
            <p:cNvSpPr/>
            <p:nvPr/>
          </p:nvSpPr>
          <p:spPr>
            <a:xfrm>
              <a:off x="1791284" y="831751"/>
              <a:ext cx="156489" cy="283905"/>
            </a:xfrm>
            <a:custGeom>
              <a:avLst/>
              <a:gdLst/>
              <a:ahLst/>
              <a:cxnLst/>
              <a:rect l="0" t="0" r="0" b="0"/>
              <a:pathLst>
                <a:path w="156489" h="283905">
                  <a:moveTo>
                    <a:pt x="19617" y="0"/>
                  </a:moveTo>
                  <a:lnTo>
                    <a:pt x="4963" y="53028"/>
                  </a:lnTo>
                  <a:lnTo>
                    <a:pt x="7061" y="110473"/>
                  </a:lnTo>
                  <a:lnTo>
                    <a:pt x="8688" y="168094"/>
                  </a:lnTo>
                  <a:lnTo>
                    <a:pt x="1800" y="231362"/>
                  </a:lnTo>
                  <a:lnTo>
                    <a:pt x="0" y="257636"/>
                  </a:lnTo>
                  <a:lnTo>
                    <a:pt x="3030" y="267683"/>
                  </a:lnTo>
                  <a:lnTo>
                    <a:pt x="8559" y="275552"/>
                  </a:lnTo>
                  <a:lnTo>
                    <a:pt x="15754" y="281967"/>
                  </a:lnTo>
                  <a:lnTo>
                    <a:pt x="22891" y="283904"/>
                  </a:lnTo>
                  <a:lnTo>
                    <a:pt x="29989" y="282856"/>
                  </a:lnTo>
                  <a:lnTo>
                    <a:pt x="74795" y="267706"/>
                  </a:lnTo>
                  <a:lnTo>
                    <a:pt x="134147" y="258215"/>
                  </a:lnTo>
                  <a:lnTo>
                    <a:pt x="15648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31958" y="93703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18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863544" y="78963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2" y="5589"/>
                  </a:lnTo>
                  <a:lnTo>
                    <a:pt x="36947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042528" y="96862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82379" y="34898"/>
                  </a:lnTo>
                  <a:lnTo>
                    <a:pt x="30696" y="97074"/>
                  </a:lnTo>
                  <a:lnTo>
                    <a:pt x="10135" y="11780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32000" y="979150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49498" y="58563"/>
                  </a:lnTo>
                  <a:lnTo>
                    <a:pt x="102179" y="112651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295212" y="937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95212" y="107390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710763" y="863336"/>
            <a:ext cx="2221376" cy="346410"/>
            <a:chOff x="2710763" y="863336"/>
            <a:chExt cx="2221376" cy="346410"/>
          </a:xfrm>
        </p:grpSpPr>
        <p:sp>
          <p:nvSpPr>
            <p:cNvPr id="152" name="Freeform 151"/>
            <p:cNvSpPr/>
            <p:nvPr/>
          </p:nvSpPr>
          <p:spPr>
            <a:xfrm>
              <a:off x="2710763" y="905450"/>
              <a:ext cx="174046" cy="221395"/>
            </a:xfrm>
            <a:custGeom>
              <a:avLst/>
              <a:gdLst/>
              <a:ahLst/>
              <a:cxnLst/>
              <a:rect l="0" t="0" r="0" b="0"/>
              <a:pathLst>
                <a:path w="174046" h="221395">
                  <a:moveTo>
                    <a:pt x="5589" y="21057"/>
                  </a:moveTo>
                  <a:lnTo>
                    <a:pt x="0" y="37825"/>
                  </a:lnTo>
                  <a:lnTo>
                    <a:pt x="4044" y="96503"/>
                  </a:lnTo>
                  <a:lnTo>
                    <a:pt x="5284" y="156843"/>
                  </a:lnTo>
                  <a:lnTo>
                    <a:pt x="11692" y="181232"/>
                  </a:lnTo>
                  <a:lnTo>
                    <a:pt x="34871" y="215954"/>
                  </a:lnTo>
                  <a:lnTo>
                    <a:pt x="42658" y="220008"/>
                  </a:lnTo>
                  <a:lnTo>
                    <a:pt x="60668" y="221394"/>
                  </a:lnTo>
                  <a:lnTo>
                    <a:pt x="77252" y="214991"/>
                  </a:lnTo>
                  <a:lnTo>
                    <a:pt x="128302" y="171608"/>
                  </a:lnTo>
                  <a:lnTo>
                    <a:pt x="143854" y="145214"/>
                  </a:lnTo>
                  <a:lnTo>
                    <a:pt x="166840" y="84036"/>
                  </a:lnTo>
                  <a:lnTo>
                    <a:pt x="173096" y="26347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979564" y="934832"/>
              <a:ext cx="189514" cy="162400"/>
            </a:xfrm>
            <a:custGeom>
              <a:avLst/>
              <a:gdLst/>
              <a:ahLst/>
              <a:cxnLst/>
              <a:rect l="0" t="0" r="0" b="0"/>
              <a:pathLst>
                <a:path w="189514" h="162400">
                  <a:moveTo>
                    <a:pt x="0" y="23261"/>
                  </a:moveTo>
                  <a:lnTo>
                    <a:pt x="0" y="81878"/>
                  </a:lnTo>
                  <a:lnTo>
                    <a:pt x="8406" y="134882"/>
                  </a:lnTo>
                  <a:lnTo>
                    <a:pt x="15619" y="162399"/>
                  </a:lnTo>
                  <a:lnTo>
                    <a:pt x="15092" y="161643"/>
                  </a:lnTo>
                  <a:lnTo>
                    <a:pt x="3894" y="124802"/>
                  </a:lnTo>
                  <a:lnTo>
                    <a:pt x="2324" y="87792"/>
                  </a:lnTo>
                  <a:lnTo>
                    <a:pt x="9918" y="48360"/>
                  </a:lnTo>
                  <a:lnTo>
                    <a:pt x="20396" y="25058"/>
                  </a:lnTo>
                  <a:lnTo>
                    <a:pt x="35971" y="9241"/>
                  </a:lnTo>
                  <a:lnTo>
                    <a:pt x="45038" y="3386"/>
                  </a:lnTo>
                  <a:lnTo>
                    <a:pt x="67590" y="0"/>
                  </a:lnTo>
                  <a:lnTo>
                    <a:pt x="92041" y="3564"/>
                  </a:lnTo>
                  <a:lnTo>
                    <a:pt x="114607" y="12947"/>
                  </a:lnTo>
                  <a:lnTo>
                    <a:pt x="130095" y="28035"/>
                  </a:lnTo>
                  <a:lnTo>
                    <a:pt x="170106" y="88175"/>
                  </a:lnTo>
                  <a:lnTo>
                    <a:pt x="186149" y="136184"/>
                  </a:lnTo>
                  <a:lnTo>
                    <a:pt x="189513" y="160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242777" y="98967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4462" y="33622"/>
                  </a:lnTo>
                  <a:lnTo>
                    <a:pt x="5864" y="8220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253305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35582" y="873865"/>
              <a:ext cx="17766" cy="252685"/>
            </a:xfrm>
            <a:custGeom>
              <a:avLst/>
              <a:gdLst/>
              <a:ahLst/>
              <a:cxnLst/>
              <a:rect l="0" t="0" r="0" b="0"/>
              <a:pathLst>
                <a:path w="17766" h="252685">
                  <a:moveTo>
                    <a:pt x="7236" y="0"/>
                  </a:moveTo>
                  <a:lnTo>
                    <a:pt x="0" y="27556"/>
                  </a:lnTo>
                  <a:lnTo>
                    <a:pt x="478" y="83778"/>
                  </a:lnTo>
                  <a:lnTo>
                    <a:pt x="5901" y="140291"/>
                  </a:lnTo>
                  <a:lnTo>
                    <a:pt x="14208" y="196514"/>
                  </a:lnTo>
                  <a:lnTo>
                    <a:pt x="1776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79647" y="93703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1298" y="17958"/>
                  </a:lnTo>
                  <a:lnTo>
                    <a:pt x="2612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805250" y="917321"/>
              <a:ext cx="132991" cy="292425"/>
            </a:xfrm>
            <a:custGeom>
              <a:avLst/>
              <a:gdLst/>
              <a:ahLst/>
              <a:cxnLst/>
              <a:rect l="0" t="0" r="0" b="0"/>
              <a:pathLst>
                <a:path w="132991" h="292425">
                  <a:moveTo>
                    <a:pt x="6066" y="125000"/>
                  </a:moveTo>
                  <a:lnTo>
                    <a:pt x="0" y="158622"/>
                  </a:lnTo>
                  <a:lnTo>
                    <a:pt x="10625" y="218407"/>
                  </a:lnTo>
                  <a:lnTo>
                    <a:pt x="24141" y="275341"/>
                  </a:lnTo>
                  <a:lnTo>
                    <a:pt x="25797" y="292424"/>
                  </a:lnTo>
                  <a:lnTo>
                    <a:pt x="26534" y="284418"/>
                  </a:lnTo>
                  <a:lnTo>
                    <a:pt x="18006" y="223902"/>
                  </a:lnTo>
                  <a:lnTo>
                    <a:pt x="15703" y="171226"/>
                  </a:lnTo>
                  <a:lnTo>
                    <a:pt x="7566" y="109423"/>
                  </a:lnTo>
                  <a:lnTo>
                    <a:pt x="1049" y="52022"/>
                  </a:lnTo>
                  <a:lnTo>
                    <a:pt x="6176" y="30564"/>
                  </a:lnTo>
                  <a:lnTo>
                    <a:pt x="16253" y="9329"/>
                  </a:lnTo>
                  <a:lnTo>
                    <a:pt x="24556" y="3432"/>
                  </a:lnTo>
                  <a:lnTo>
                    <a:pt x="46259" y="0"/>
                  </a:lnTo>
                  <a:lnTo>
                    <a:pt x="79196" y="4645"/>
                  </a:lnTo>
                  <a:lnTo>
                    <a:pt x="105593" y="19019"/>
                  </a:lnTo>
                  <a:lnTo>
                    <a:pt x="128232" y="43685"/>
                  </a:lnTo>
                  <a:lnTo>
                    <a:pt x="131963" y="53243"/>
                  </a:lnTo>
                  <a:lnTo>
                    <a:pt x="132990" y="73221"/>
                  </a:lnTo>
                  <a:lnTo>
                    <a:pt x="126427" y="90678"/>
                  </a:lnTo>
                  <a:lnTo>
                    <a:pt x="103150" y="120950"/>
                  </a:lnTo>
                  <a:lnTo>
                    <a:pt x="77335" y="136798"/>
                  </a:lnTo>
                  <a:lnTo>
                    <a:pt x="48180" y="14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990300" y="926507"/>
              <a:ext cx="94758" cy="139577"/>
            </a:xfrm>
            <a:custGeom>
              <a:avLst/>
              <a:gdLst/>
              <a:ahLst/>
              <a:cxnLst/>
              <a:rect l="0" t="0" r="0" b="0"/>
              <a:pathLst>
                <a:path w="94758" h="139577">
                  <a:moveTo>
                    <a:pt x="0" y="63171"/>
                  </a:moveTo>
                  <a:lnTo>
                    <a:pt x="27512" y="117046"/>
                  </a:lnTo>
                  <a:lnTo>
                    <a:pt x="36098" y="139576"/>
                  </a:lnTo>
                  <a:lnTo>
                    <a:pt x="23620" y="80137"/>
                  </a:lnTo>
                  <a:lnTo>
                    <a:pt x="24536" y="55504"/>
                  </a:lnTo>
                  <a:lnTo>
                    <a:pt x="32742" y="32857"/>
                  </a:lnTo>
                  <a:lnTo>
                    <a:pt x="47307" y="17333"/>
                  </a:lnTo>
                  <a:lnTo>
                    <a:pt x="64309" y="770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84276" y="958093"/>
              <a:ext cx="27124" cy="136871"/>
            </a:xfrm>
            <a:custGeom>
              <a:avLst/>
              <a:gdLst/>
              <a:ahLst/>
              <a:cxnLst/>
              <a:rect l="0" t="0" r="0" b="0"/>
              <a:pathLst>
                <a:path w="27124" h="136871">
                  <a:moveTo>
                    <a:pt x="6066" y="0"/>
                  </a:moveTo>
                  <a:lnTo>
                    <a:pt x="0" y="32452"/>
                  </a:lnTo>
                  <a:lnTo>
                    <a:pt x="13785" y="94832"/>
                  </a:lnTo>
                  <a:lnTo>
                    <a:pt x="2712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169285" y="8633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286555" y="913206"/>
              <a:ext cx="103829" cy="160701"/>
            </a:xfrm>
            <a:custGeom>
              <a:avLst/>
              <a:gdLst/>
              <a:ahLst/>
              <a:cxnLst/>
              <a:rect l="0" t="0" r="0" b="0"/>
              <a:pathLst>
                <a:path w="103829" h="160701">
                  <a:moveTo>
                    <a:pt x="82771" y="13301"/>
                  </a:moveTo>
                  <a:lnTo>
                    <a:pt x="71592" y="2123"/>
                  </a:lnTo>
                  <a:lnTo>
                    <a:pt x="63620" y="0"/>
                  </a:lnTo>
                  <a:lnTo>
                    <a:pt x="42284" y="760"/>
                  </a:lnTo>
                  <a:lnTo>
                    <a:pt x="23443" y="11237"/>
                  </a:lnTo>
                  <a:lnTo>
                    <a:pt x="15143" y="18944"/>
                  </a:lnTo>
                  <a:lnTo>
                    <a:pt x="5921" y="39986"/>
                  </a:lnTo>
                  <a:lnTo>
                    <a:pt x="0" y="91622"/>
                  </a:lnTo>
                  <a:lnTo>
                    <a:pt x="5430" y="112841"/>
                  </a:lnTo>
                  <a:lnTo>
                    <a:pt x="16812" y="130071"/>
                  </a:lnTo>
                  <a:lnTo>
                    <a:pt x="33569" y="145527"/>
                  </a:lnTo>
                  <a:lnTo>
                    <a:pt x="55834" y="153957"/>
                  </a:lnTo>
                  <a:lnTo>
                    <a:pt x="103828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453554" y="902235"/>
              <a:ext cx="115814" cy="161144"/>
            </a:xfrm>
            <a:custGeom>
              <a:avLst/>
              <a:gdLst/>
              <a:ahLst/>
              <a:cxnLst/>
              <a:rect l="0" t="0" r="0" b="0"/>
              <a:pathLst>
                <a:path w="115814" h="161144">
                  <a:moveTo>
                    <a:pt x="0" y="87443"/>
                  </a:moveTo>
                  <a:lnTo>
                    <a:pt x="37478" y="79110"/>
                  </a:lnTo>
                  <a:lnTo>
                    <a:pt x="61110" y="75551"/>
                  </a:lnTo>
                  <a:lnTo>
                    <a:pt x="83312" y="66170"/>
                  </a:lnTo>
                  <a:lnTo>
                    <a:pt x="98639" y="51082"/>
                  </a:lnTo>
                  <a:lnTo>
                    <a:pt x="104364" y="42146"/>
                  </a:lnTo>
                  <a:lnTo>
                    <a:pt x="105841" y="33848"/>
                  </a:lnTo>
                  <a:lnTo>
                    <a:pt x="104485" y="25977"/>
                  </a:lnTo>
                  <a:lnTo>
                    <a:pt x="101243" y="18390"/>
                  </a:lnTo>
                  <a:lnTo>
                    <a:pt x="88281" y="6840"/>
                  </a:lnTo>
                  <a:lnTo>
                    <a:pt x="79911" y="2122"/>
                  </a:lnTo>
                  <a:lnTo>
                    <a:pt x="61252" y="0"/>
                  </a:lnTo>
                  <a:lnTo>
                    <a:pt x="51364" y="1072"/>
                  </a:lnTo>
                  <a:lnTo>
                    <a:pt x="34137" y="11621"/>
                  </a:lnTo>
                  <a:lnTo>
                    <a:pt x="19851" y="28008"/>
                  </a:lnTo>
                  <a:lnTo>
                    <a:pt x="9603" y="46990"/>
                  </a:lnTo>
                  <a:lnTo>
                    <a:pt x="2845" y="82996"/>
                  </a:lnTo>
                  <a:lnTo>
                    <a:pt x="7504" y="106524"/>
                  </a:lnTo>
                  <a:lnTo>
                    <a:pt x="23281" y="136381"/>
                  </a:lnTo>
                  <a:lnTo>
                    <a:pt x="29558" y="144635"/>
                  </a:lnTo>
                  <a:lnTo>
                    <a:pt x="49012" y="153806"/>
                  </a:lnTo>
                  <a:lnTo>
                    <a:pt x="83152" y="158969"/>
                  </a:lnTo>
                  <a:lnTo>
                    <a:pt x="115813" y="161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663950" y="894922"/>
              <a:ext cx="147318" cy="189514"/>
            </a:xfrm>
            <a:custGeom>
              <a:avLst/>
              <a:gdLst/>
              <a:ahLst/>
              <a:cxnLst/>
              <a:rect l="0" t="0" r="0" b="0"/>
              <a:pathLst>
                <a:path w="147318" h="189514">
                  <a:moveTo>
                    <a:pt x="115988" y="0"/>
                  </a:moveTo>
                  <a:lnTo>
                    <a:pt x="73296" y="3119"/>
                  </a:lnTo>
                  <a:lnTo>
                    <a:pt x="22325" y="19128"/>
                  </a:lnTo>
                  <a:lnTo>
                    <a:pt x="5730" y="30338"/>
                  </a:lnTo>
                  <a:lnTo>
                    <a:pt x="1538" y="38943"/>
                  </a:lnTo>
                  <a:lnTo>
                    <a:pt x="0" y="60982"/>
                  </a:lnTo>
                  <a:lnTo>
                    <a:pt x="3568" y="69900"/>
                  </a:lnTo>
                  <a:lnTo>
                    <a:pt x="16890" y="82929"/>
                  </a:lnTo>
                  <a:lnTo>
                    <a:pt x="25356" y="85702"/>
                  </a:lnTo>
                  <a:lnTo>
                    <a:pt x="85934" y="91747"/>
                  </a:lnTo>
                  <a:lnTo>
                    <a:pt x="122160" y="96204"/>
                  </a:lnTo>
                  <a:lnTo>
                    <a:pt x="140568" y="105538"/>
                  </a:lnTo>
                  <a:lnTo>
                    <a:pt x="145243" y="112473"/>
                  </a:lnTo>
                  <a:lnTo>
                    <a:pt x="147317" y="129536"/>
                  </a:lnTo>
                  <a:lnTo>
                    <a:pt x="141220" y="145699"/>
                  </a:lnTo>
                  <a:lnTo>
                    <a:pt x="118242" y="175139"/>
                  </a:lnTo>
                  <a:lnTo>
                    <a:pt x="104901" y="183124"/>
                  </a:lnTo>
                  <a:lnTo>
                    <a:pt x="8440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906279" y="1063378"/>
              <a:ext cx="25860" cy="105286"/>
            </a:xfrm>
            <a:custGeom>
              <a:avLst/>
              <a:gdLst/>
              <a:ahLst/>
              <a:cxnLst/>
              <a:rect l="0" t="0" r="0" b="0"/>
              <a:pathLst>
                <a:path w="25860" h="105286">
                  <a:moveTo>
                    <a:pt x="0" y="0"/>
                  </a:moveTo>
                  <a:lnTo>
                    <a:pt x="17959" y="53875"/>
                  </a:lnTo>
                  <a:lnTo>
                    <a:pt x="25859" y="8225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5222134" y="726466"/>
            <a:ext cx="3800789" cy="486281"/>
            <a:chOff x="5222134" y="726466"/>
            <a:chExt cx="3800789" cy="486281"/>
          </a:xfrm>
        </p:grpSpPr>
        <p:sp>
          <p:nvSpPr>
            <p:cNvPr id="167" name="Freeform 166"/>
            <p:cNvSpPr/>
            <p:nvPr/>
          </p:nvSpPr>
          <p:spPr>
            <a:xfrm>
              <a:off x="5222134" y="854312"/>
              <a:ext cx="182477" cy="358435"/>
            </a:xfrm>
            <a:custGeom>
              <a:avLst/>
              <a:gdLst/>
              <a:ahLst/>
              <a:cxnLst/>
              <a:rect l="0" t="0" r="0" b="0"/>
              <a:pathLst>
                <a:path w="182477" h="358435">
                  <a:moveTo>
                    <a:pt x="147399" y="72195"/>
                  </a:moveTo>
                  <a:lnTo>
                    <a:pt x="141810" y="49839"/>
                  </a:lnTo>
                  <a:lnTo>
                    <a:pt x="129708" y="32623"/>
                  </a:lnTo>
                  <a:lnTo>
                    <a:pt x="93342" y="2507"/>
                  </a:lnTo>
                  <a:lnTo>
                    <a:pt x="83285" y="0"/>
                  </a:lnTo>
                  <a:lnTo>
                    <a:pt x="62752" y="3454"/>
                  </a:lnTo>
                  <a:lnTo>
                    <a:pt x="37051" y="18552"/>
                  </a:lnTo>
                  <a:lnTo>
                    <a:pt x="25046" y="34316"/>
                  </a:lnTo>
                  <a:lnTo>
                    <a:pt x="16981" y="54190"/>
                  </a:lnTo>
                  <a:lnTo>
                    <a:pt x="13611" y="91687"/>
                  </a:lnTo>
                  <a:lnTo>
                    <a:pt x="16968" y="118683"/>
                  </a:lnTo>
                  <a:lnTo>
                    <a:pt x="21840" y="128923"/>
                  </a:lnTo>
                  <a:lnTo>
                    <a:pt x="36614" y="143421"/>
                  </a:lnTo>
                  <a:lnTo>
                    <a:pt x="57997" y="147525"/>
                  </a:lnTo>
                  <a:lnTo>
                    <a:pt x="80759" y="144280"/>
                  </a:lnTo>
                  <a:lnTo>
                    <a:pt x="106727" y="129298"/>
                  </a:lnTo>
                  <a:lnTo>
                    <a:pt x="121914" y="116682"/>
                  </a:lnTo>
                  <a:lnTo>
                    <a:pt x="128069" y="115891"/>
                  </a:lnTo>
                  <a:lnTo>
                    <a:pt x="133343" y="118873"/>
                  </a:lnTo>
                  <a:lnTo>
                    <a:pt x="138028" y="124371"/>
                  </a:lnTo>
                  <a:lnTo>
                    <a:pt x="157618" y="179730"/>
                  </a:lnTo>
                  <a:lnTo>
                    <a:pt x="171905" y="234077"/>
                  </a:lnTo>
                  <a:lnTo>
                    <a:pt x="182476" y="281467"/>
                  </a:lnTo>
                  <a:lnTo>
                    <a:pt x="180147" y="309094"/>
                  </a:lnTo>
                  <a:lnTo>
                    <a:pt x="176250" y="321375"/>
                  </a:lnTo>
                  <a:lnTo>
                    <a:pt x="168973" y="330732"/>
                  </a:lnTo>
                  <a:lnTo>
                    <a:pt x="148409" y="344248"/>
                  </a:lnTo>
                  <a:lnTo>
                    <a:pt x="110524" y="358434"/>
                  </a:lnTo>
                  <a:lnTo>
                    <a:pt x="49735" y="358067"/>
                  </a:lnTo>
                  <a:lnTo>
                    <a:pt x="0" y="3564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433965" y="882605"/>
              <a:ext cx="156668" cy="138660"/>
            </a:xfrm>
            <a:custGeom>
              <a:avLst/>
              <a:gdLst/>
              <a:ahLst/>
              <a:cxnLst/>
              <a:rect l="0" t="0" r="0" b="0"/>
              <a:pathLst>
                <a:path w="156668" h="138660">
                  <a:moveTo>
                    <a:pt x="93496" y="64959"/>
                  </a:moveTo>
                  <a:lnTo>
                    <a:pt x="93496" y="42602"/>
                  </a:lnTo>
                  <a:lnTo>
                    <a:pt x="87257" y="25387"/>
                  </a:lnTo>
                  <a:lnTo>
                    <a:pt x="82318" y="17521"/>
                  </a:lnTo>
                  <a:lnTo>
                    <a:pt x="67471" y="5661"/>
                  </a:lnTo>
                  <a:lnTo>
                    <a:pt x="58598" y="861"/>
                  </a:lnTo>
                  <a:lnTo>
                    <a:pt x="50344" y="0"/>
                  </a:lnTo>
                  <a:lnTo>
                    <a:pt x="34933" y="5283"/>
                  </a:lnTo>
                  <a:lnTo>
                    <a:pt x="13103" y="27000"/>
                  </a:lnTo>
                  <a:lnTo>
                    <a:pt x="5123" y="48868"/>
                  </a:lnTo>
                  <a:lnTo>
                    <a:pt x="0" y="101035"/>
                  </a:lnTo>
                  <a:lnTo>
                    <a:pt x="3089" y="111237"/>
                  </a:lnTo>
                  <a:lnTo>
                    <a:pt x="8658" y="119208"/>
                  </a:lnTo>
                  <a:lnTo>
                    <a:pt x="15881" y="125691"/>
                  </a:lnTo>
                  <a:lnTo>
                    <a:pt x="23035" y="127674"/>
                  </a:lnTo>
                  <a:lnTo>
                    <a:pt x="30144" y="126656"/>
                  </a:lnTo>
                  <a:lnTo>
                    <a:pt x="44283" y="119286"/>
                  </a:lnTo>
                  <a:lnTo>
                    <a:pt x="65396" y="100813"/>
                  </a:lnTo>
                  <a:lnTo>
                    <a:pt x="79447" y="83234"/>
                  </a:lnTo>
                  <a:lnTo>
                    <a:pt x="85300" y="80652"/>
                  </a:lnTo>
                  <a:lnTo>
                    <a:pt x="90372" y="82440"/>
                  </a:lnTo>
                  <a:lnTo>
                    <a:pt x="138239" y="129571"/>
                  </a:lnTo>
                  <a:lnTo>
                    <a:pt x="156667" y="138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611133" y="865532"/>
              <a:ext cx="161357" cy="176863"/>
            </a:xfrm>
            <a:custGeom>
              <a:avLst/>
              <a:gdLst/>
              <a:ahLst/>
              <a:cxnLst/>
              <a:rect l="0" t="0" r="0" b="0"/>
              <a:pathLst>
                <a:path w="161357" h="176863">
                  <a:moveTo>
                    <a:pt x="105841" y="8333"/>
                  </a:moveTo>
                  <a:lnTo>
                    <a:pt x="68363" y="0"/>
                  </a:lnTo>
                  <a:lnTo>
                    <a:pt x="44730" y="1120"/>
                  </a:lnTo>
                  <a:lnTo>
                    <a:pt x="22528" y="9416"/>
                  </a:lnTo>
                  <a:lnTo>
                    <a:pt x="7202" y="24022"/>
                  </a:lnTo>
                  <a:lnTo>
                    <a:pt x="1477" y="32830"/>
                  </a:lnTo>
                  <a:lnTo>
                    <a:pt x="0" y="41042"/>
                  </a:lnTo>
                  <a:lnTo>
                    <a:pt x="1355" y="48856"/>
                  </a:lnTo>
                  <a:lnTo>
                    <a:pt x="4598" y="56406"/>
                  </a:lnTo>
                  <a:lnTo>
                    <a:pt x="17560" y="67913"/>
                  </a:lnTo>
                  <a:lnTo>
                    <a:pt x="36190" y="75757"/>
                  </a:lnTo>
                  <a:lnTo>
                    <a:pt x="86277" y="80793"/>
                  </a:lnTo>
                  <a:lnTo>
                    <a:pt x="111183" y="83821"/>
                  </a:lnTo>
                  <a:lnTo>
                    <a:pt x="130052" y="92966"/>
                  </a:lnTo>
                  <a:lnTo>
                    <a:pt x="143118" y="107949"/>
                  </a:lnTo>
                  <a:lnTo>
                    <a:pt x="161037" y="146163"/>
                  </a:lnTo>
                  <a:lnTo>
                    <a:pt x="161356" y="155202"/>
                  </a:lnTo>
                  <a:lnTo>
                    <a:pt x="155471" y="171484"/>
                  </a:lnTo>
                  <a:lnTo>
                    <a:pt x="148286" y="175592"/>
                  </a:lnTo>
                  <a:lnTo>
                    <a:pt x="89998" y="176862"/>
                  </a:lnTo>
                  <a:lnTo>
                    <a:pt x="42670" y="166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053886" y="884393"/>
              <a:ext cx="252685" cy="136872"/>
            </a:xfrm>
            <a:custGeom>
              <a:avLst/>
              <a:gdLst/>
              <a:ahLst/>
              <a:cxnLst/>
              <a:rect l="0" t="0" r="0" b="0"/>
              <a:pathLst>
                <a:path w="252685" h="136872">
                  <a:moveTo>
                    <a:pt x="0" y="0"/>
                  </a:moveTo>
                  <a:lnTo>
                    <a:pt x="17958" y="53875"/>
                  </a:lnTo>
                  <a:lnTo>
                    <a:pt x="36301" y="108903"/>
                  </a:lnTo>
                  <a:lnTo>
                    <a:pt x="33503" y="95829"/>
                  </a:lnTo>
                  <a:lnTo>
                    <a:pt x="33323" y="64009"/>
                  </a:lnTo>
                  <a:lnTo>
                    <a:pt x="37427" y="42487"/>
                  </a:lnTo>
                  <a:lnTo>
                    <a:pt x="51903" y="16228"/>
                  </a:lnTo>
                  <a:lnTo>
                    <a:pt x="60338" y="10819"/>
                  </a:lnTo>
                  <a:lnTo>
                    <a:pt x="82189" y="4809"/>
                  </a:lnTo>
                  <a:lnTo>
                    <a:pt x="92227" y="5545"/>
                  </a:lnTo>
                  <a:lnTo>
                    <a:pt x="109620" y="12603"/>
                  </a:lnTo>
                  <a:lnTo>
                    <a:pt x="122030" y="26659"/>
                  </a:lnTo>
                  <a:lnTo>
                    <a:pt x="140981" y="67418"/>
                  </a:lnTo>
                  <a:lnTo>
                    <a:pt x="139778" y="55071"/>
                  </a:lnTo>
                  <a:lnTo>
                    <a:pt x="143232" y="38514"/>
                  </a:lnTo>
                  <a:lnTo>
                    <a:pt x="148130" y="31525"/>
                  </a:lnTo>
                  <a:lnTo>
                    <a:pt x="162932" y="20641"/>
                  </a:lnTo>
                  <a:lnTo>
                    <a:pt x="181208" y="18142"/>
                  </a:lnTo>
                  <a:lnTo>
                    <a:pt x="190995" y="19114"/>
                  </a:lnTo>
                  <a:lnTo>
                    <a:pt x="208109" y="26433"/>
                  </a:lnTo>
                  <a:lnTo>
                    <a:pt x="215948" y="31660"/>
                  </a:lnTo>
                  <a:lnTo>
                    <a:pt x="227778" y="49946"/>
                  </a:lnTo>
                  <a:lnTo>
                    <a:pt x="249226" y="112457"/>
                  </a:lnTo>
                  <a:lnTo>
                    <a:pt x="25268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380269" y="91597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380269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443440" y="768580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48931"/>
                  </a:lnTo>
                  <a:lnTo>
                    <a:pt x="9066" y="108061"/>
                  </a:lnTo>
                  <a:lnTo>
                    <a:pt x="18669" y="170555"/>
                  </a:lnTo>
                  <a:lnTo>
                    <a:pt x="20585" y="225022"/>
                  </a:lnTo>
                  <a:lnTo>
                    <a:pt x="23967" y="24039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509990" y="882919"/>
              <a:ext cx="106359" cy="148874"/>
            </a:xfrm>
            <a:custGeom>
              <a:avLst/>
              <a:gdLst/>
              <a:ahLst/>
              <a:cxnLst/>
              <a:rect l="0" t="0" r="0" b="0"/>
              <a:pathLst>
                <a:path w="106359" h="148874">
                  <a:moveTo>
                    <a:pt x="17679" y="85702"/>
                  </a:moveTo>
                  <a:lnTo>
                    <a:pt x="71553" y="66574"/>
                  </a:lnTo>
                  <a:lnTo>
                    <a:pt x="91925" y="55364"/>
                  </a:lnTo>
                  <a:lnTo>
                    <a:pt x="98762" y="46759"/>
                  </a:lnTo>
                  <a:lnTo>
                    <a:pt x="106358" y="24721"/>
                  </a:lnTo>
                  <a:lnTo>
                    <a:pt x="104874" y="15802"/>
                  </a:lnTo>
                  <a:lnTo>
                    <a:pt x="100375" y="8686"/>
                  </a:lnTo>
                  <a:lnTo>
                    <a:pt x="93867" y="2773"/>
                  </a:lnTo>
                  <a:lnTo>
                    <a:pt x="84848" y="0"/>
                  </a:lnTo>
                  <a:lnTo>
                    <a:pt x="62349" y="39"/>
                  </a:lnTo>
                  <a:lnTo>
                    <a:pt x="28965" y="12228"/>
                  </a:lnTo>
                  <a:lnTo>
                    <a:pt x="13726" y="30430"/>
                  </a:lnTo>
                  <a:lnTo>
                    <a:pt x="4223" y="54118"/>
                  </a:lnTo>
                  <a:lnTo>
                    <a:pt x="0" y="80244"/>
                  </a:lnTo>
                  <a:lnTo>
                    <a:pt x="4362" y="104333"/>
                  </a:lnTo>
                  <a:lnTo>
                    <a:pt x="8801" y="115670"/>
                  </a:lnTo>
                  <a:lnTo>
                    <a:pt x="23091" y="131387"/>
                  </a:lnTo>
                  <a:lnTo>
                    <a:pt x="39971" y="141102"/>
                  </a:lnTo>
                  <a:lnTo>
                    <a:pt x="70321" y="148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646595" y="910369"/>
              <a:ext cx="144286" cy="142481"/>
            </a:xfrm>
            <a:custGeom>
              <a:avLst/>
              <a:gdLst/>
              <a:ahLst/>
              <a:cxnLst/>
              <a:rect l="0" t="0" r="0" b="0"/>
              <a:pathLst>
                <a:path w="144286" h="142481">
                  <a:moveTo>
                    <a:pt x="70586" y="79309"/>
                  </a:moveTo>
                  <a:lnTo>
                    <a:pt x="81764" y="68131"/>
                  </a:lnTo>
                  <a:lnTo>
                    <a:pt x="87252" y="50165"/>
                  </a:lnTo>
                  <a:lnTo>
                    <a:pt x="88716" y="38822"/>
                  </a:lnTo>
                  <a:lnTo>
                    <a:pt x="84103" y="19981"/>
                  </a:lnTo>
                  <a:lnTo>
                    <a:pt x="79597" y="11681"/>
                  </a:lnTo>
                  <a:lnTo>
                    <a:pt x="71915" y="6148"/>
                  </a:lnTo>
                  <a:lnTo>
                    <a:pt x="50899" y="0"/>
                  </a:lnTo>
                  <a:lnTo>
                    <a:pt x="41084" y="700"/>
                  </a:lnTo>
                  <a:lnTo>
                    <a:pt x="23939" y="7717"/>
                  </a:lnTo>
                  <a:lnTo>
                    <a:pt x="11640" y="21754"/>
                  </a:lnTo>
                  <a:lnTo>
                    <a:pt x="3444" y="40861"/>
                  </a:lnTo>
                  <a:lnTo>
                    <a:pt x="0" y="76756"/>
                  </a:lnTo>
                  <a:lnTo>
                    <a:pt x="3340" y="99231"/>
                  </a:lnTo>
                  <a:lnTo>
                    <a:pt x="11842" y="117799"/>
                  </a:lnTo>
                  <a:lnTo>
                    <a:pt x="17385" y="126026"/>
                  </a:lnTo>
                  <a:lnTo>
                    <a:pt x="24590" y="129171"/>
                  </a:lnTo>
                  <a:lnTo>
                    <a:pt x="32904" y="128928"/>
                  </a:lnTo>
                  <a:lnTo>
                    <a:pt x="50329" y="122419"/>
                  </a:lnTo>
                  <a:lnTo>
                    <a:pt x="65872" y="111727"/>
                  </a:lnTo>
                  <a:lnTo>
                    <a:pt x="77460" y="96057"/>
                  </a:lnTo>
                  <a:lnTo>
                    <a:pt x="82188" y="86965"/>
                  </a:lnTo>
                  <a:lnTo>
                    <a:pt x="86509" y="85583"/>
                  </a:lnTo>
                  <a:lnTo>
                    <a:pt x="90560" y="89341"/>
                  </a:lnTo>
                  <a:lnTo>
                    <a:pt x="111056" y="117816"/>
                  </a:lnTo>
                  <a:lnTo>
                    <a:pt x="144285" y="14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769823" y="908600"/>
              <a:ext cx="151869" cy="276329"/>
            </a:xfrm>
            <a:custGeom>
              <a:avLst/>
              <a:gdLst/>
              <a:ahLst/>
              <a:cxnLst/>
              <a:rect l="0" t="0" r="0" b="0"/>
              <a:pathLst>
                <a:path w="151869" h="276329">
                  <a:moveTo>
                    <a:pt x="136871" y="70550"/>
                  </a:moveTo>
                  <a:lnTo>
                    <a:pt x="122217" y="26587"/>
                  </a:lnTo>
                  <a:lnTo>
                    <a:pt x="109301" y="12796"/>
                  </a:lnTo>
                  <a:lnTo>
                    <a:pt x="100944" y="7481"/>
                  </a:lnTo>
                  <a:lnTo>
                    <a:pt x="66824" y="0"/>
                  </a:lnTo>
                  <a:lnTo>
                    <a:pt x="56248" y="2460"/>
                  </a:lnTo>
                  <a:lnTo>
                    <a:pt x="30184" y="21519"/>
                  </a:lnTo>
                  <a:lnTo>
                    <a:pt x="14976" y="35500"/>
                  </a:lnTo>
                  <a:lnTo>
                    <a:pt x="6656" y="55752"/>
                  </a:lnTo>
                  <a:lnTo>
                    <a:pt x="4128" y="79181"/>
                  </a:lnTo>
                  <a:lnTo>
                    <a:pt x="6905" y="101292"/>
                  </a:lnTo>
                  <a:lnTo>
                    <a:pt x="12793" y="108592"/>
                  </a:lnTo>
                  <a:lnTo>
                    <a:pt x="31812" y="116703"/>
                  </a:lnTo>
                  <a:lnTo>
                    <a:pt x="41096" y="116527"/>
                  </a:lnTo>
                  <a:lnTo>
                    <a:pt x="57649" y="110091"/>
                  </a:lnTo>
                  <a:lnTo>
                    <a:pt x="80122" y="93314"/>
                  </a:lnTo>
                  <a:lnTo>
                    <a:pt x="88510" y="92745"/>
                  </a:lnTo>
                  <a:lnTo>
                    <a:pt x="107189" y="101471"/>
                  </a:lnTo>
                  <a:lnTo>
                    <a:pt x="120949" y="123287"/>
                  </a:lnTo>
                  <a:lnTo>
                    <a:pt x="143179" y="184989"/>
                  </a:lnTo>
                  <a:lnTo>
                    <a:pt x="151868" y="217542"/>
                  </a:lnTo>
                  <a:lnTo>
                    <a:pt x="150165" y="238825"/>
                  </a:lnTo>
                  <a:lnTo>
                    <a:pt x="142389" y="256863"/>
                  </a:lnTo>
                  <a:lnTo>
                    <a:pt x="137040" y="264948"/>
                  </a:lnTo>
                  <a:lnTo>
                    <a:pt x="127625" y="270339"/>
                  </a:lnTo>
                  <a:lnTo>
                    <a:pt x="101566" y="276328"/>
                  </a:lnTo>
                  <a:lnTo>
                    <a:pt x="65190" y="274111"/>
                  </a:lnTo>
                  <a:lnTo>
                    <a:pt x="17034" y="262722"/>
                  </a:lnTo>
                  <a:lnTo>
                    <a:pt x="0" y="260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938280" y="889908"/>
              <a:ext cx="116293" cy="162942"/>
            </a:xfrm>
            <a:custGeom>
              <a:avLst/>
              <a:gdLst/>
              <a:ahLst/>
              <a:cxnLst/>
              <a:rect l="0" t="0" r="0" b="0"/>
              <a:pathLst>
                <a:path w="116293" h="162942">
                  <a:moveTo>
                    <a:pt x="0" y="68185"/>
                  </a:moveTo>
                  <a:lnTo>
                    <a:pt x="58616" y="68185"/>
                  </a:lnTo>
                  <a:lnTo>
                    <a:pt x="79083" y="61946"/>
                  </a:lnTo>
                  <a:lnTo>
                    <a:pt x="111288" y="38876"/>
                  </a:lnTo>
                  <a:lnTo>
                    <a:pt x="115136" y="31098"/>
                  </a:lnTo>
                  <a:lnTo>
                    <a:pt x="116292" y="13097"/>
                  </a:lnTo>
                  <a:lnTo>
                    <a:pt x="111453" y="6893"/>
                  </a:lnTo>
                  <a:lnTo>
                    <a:pt x="93598" y="0"/>
                  </a:lnTo>
                  <a:lnTo>
                    <a:pt x="62828" y="1708"/>
                  </a:lnTo>
                  <a:lnTo>
                    <a:pt x="45081" y="9784"/>
                  </a:lnTo>
                  <a:lnTo>
                    <a:pt x="14624" y="34032"/>
                  </a:lnTo>
                  <a:lnTo>
                    <a:pt x="6499" y="53786"/>
                  </a:lnTo>
                  <a:lnTo>
                    <a:pt x="4059" y="76993"/>
                  </a:lnTo>
                  <a:lnTo>
                    <a:pt x="6872" y="99006"/>
                  </a:lnTo>
                  <a:lnTo>
                    <a:pt x="15142" y="117368"/>
                  </a:lnTo>
                  <a:lnTo>
                    <a:pt x="27787" y="133328"/>
                  </a:lnTo>
                  <a:lnTo>
                    <a:pt x="53466" y="153127"/>
                  </a:lnTo>
                  <a:lnTo>
                    <a:pt x="84227" y="162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127792" y="1010735"/>
              <a:ext cx="48721" cy="147400"/>
            </a:xfrm>
            <a:custGeom>
              <a:avLst/>
              <a:gdLst/>
              <a:ahLst/>
              <a:cxnLst/>
              <a:rect l="0" t="0" r="0" b="0"/>
              <a:pathLst>
                <a:path w="48721" h="147400">
                  <a:moveTo>
                    <a:pt x="0" y="0"/>
                  </a:moveTo>
                  <a:lnTo>
                    <a:pt x="9576" y="24047"/>
                  </a:lnTo>
                  <a:lnTo>
                    <a:pt x="43817" y="68975"/>
                  </a:lnTo>
                  <a:lnTo>
                    <a:pt x="48720" y="91877"/>
                  </a:lnTo>
                  <a:lnTo>
                    <a:pt x="4211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315109" y="770911"/>
              <a:ext cx="219539" cy="226145"/>
            </a:xfrm>
            <a:custGeom>
              <a:avLst/>
              <a:gdLst/>
              <a:ahLst/>
              <a:cxnLst/>
              <a:rect l="0" t="0" r="0" b="0"/>
              <a:pathLst>
                <a:path w="219539" h="226145">
                  <a:moveTo>
                    <a:pt x="181181" y="29254"/>
                  </a:moveTo>
                  <a:lnTo>
                    <a:pt x="137219" y="5535"/>
                  </a:lnTo>
                  <a:lnTo>
                    <a:pt x="101344" y="0"/>
                  </a:lnTo>
                  <a:lnTo>
                    <a:pt x="61079" y="3949"/>
                  </a:lnTo>
                  <a:lnTo>
                    <a:pt x="25103" y="18117"/>
                  </a:lnTo>
                  <a:lnTo>
                    <a:pt x="9257" y="33663"/>
                  </a:lnTo>
                  <a:lnTo>
                    <a:pt x="3394" y="42722"/>
                  </a:lnTo>
                  <a:lnTo>
                    <a:pt x="0" y="62146"/>
                  </a:lnTo>
                  <a:lnTo>
                    <a:pt x="732" y="72239"/>
                  </a:lnTo>
                  <a:lnTo>
                    <a:pt x="4730" y="80138"/>
                  </a:lnTo>
                  <a:lnTo>
                    <a:pt x="18530" y="92034"/>
                  </a:lnTo>
                  <a:lnTo>
                    <a:pt x="46030" y="105307"/>
                  </a:lnTo>
                  <a:lnTo>
                    <a:pt x="81995" y="111060"/>
                  </a:lnTo>
                  <a:lnTo>
                    <a:pt x="138484" y="107950"/>
                  </a:lnTo>
                  <a:lnTo>
                    <a:pt x="186655" y="117979"/>
                  </a:lnTo>
                  <a:lnTo>
                    <a:pt x="196529" y="123499"/>
                  </a:lnTo>
                  <a:lnTo>
                    <a:pt x="210619" y="138991"/>
                  </a:lnTo>
                  <a:lnTo>
                    <a:pt x="217661" y="160694"/>
                  </a:lnTo>
                  <a:lnTo>
                    <a:pt x="219538" y="173033"/>
                  </a:lnTo>
                  <a:lnTo>
                    <a:pt x="215386" y="192982"/>
                  </a:lnTo>
                  <a:lnTo>
                    <a:pt x="211003" y="201577"/>
                  </a:lnTo>
                  <a:lnTo>
                    <a:pt x="196775" y="214247"/>
                  </a:lnTo>
                  <a:lnTo>
                    <a:pt x="177584" y="222607"/>
                  </a:lnTo>
                  <a:lnTo>
                    <a:pt x="141641" y="226144"/>
                  </a:lnTo>
                  <a:lnTo>
                    <a:pt x="79631" y="212333"/>
                  </a:lnTo>
                  <a:lnTo>
                    <a:pt x="65367" y="208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528055" y="849985"/>
              <a:ext cx="147917" cy="278731"/>
            </a:xfrm>
            <a:custGeom>
              <a:avLst/>
              <a:gdLst/>
              <a:ahLst/>
              <a:cxnLst/>
              <a:rect l="0" t="0" r="0" b="0"/>
              <a:pathLst>
                <a:path w="147917" h="278731">
                  <a:moveTo>
                    <a:pt x="20878" y="97579"/>
                  </a:moveTo>
                  <a:lnTo>
                    <a:pt x="26466" y="156196"/>
                  </a:lnTo>
                  <a:lnTo>
                    <a:pt x="30430" y="210370"/>
                  </a:lnTo>
                  <a:lnTo>
                    <a:pt x="34333" y="263012"/>
                  </a:lnTo>
                  <a:lnTo>
                    <a:pt x="37386" y="278730"/>
                  </a:lnTo>
                  <a:lnTo>
                    <a:pt x="36563" y="278008"/>
                  </a:lnTo>
                  <a:lnTo>
                    <a:pt x="20405" y="221275"/>
                  </a:lnTo>
                  <a:lnTo>
                    <a:pt x="4437" y="160618"/>
                  </a:lnTo>
                  <a:lnTo>
                    <a:pt x="733" y="107389"/>
                  </a:lnTo>
                  <a:lnTo>
                    <a:pt x="0" y="51814"/>
                  </a:lnTo>
                  <a:lnTo>
                    <a:pt x="6140" y="30056"/>
                  </a:lnTo>
                  <a:lnTo>
                    <a:pt x="11053" y="20978"/>
                  </a:lnTo>
                  <a:lnTo>
                    <a:pt x="25869" y="7772"/>
                  </a:lnTo>
                  <a:lnTo>
                    <a:pt x="34734" y="2613"/>
                  </a:lnTo>
                  <a:lnTo>
                    <a:pt x="57061" y="0"/>
                  </a:lnTo>
                  <a:lnTo>
                    <a:pt x="80243" y="3908"/>
                  </a:lnTo>
                  <a:lnTo>
                    <a:pt x="106447" y="19262"/>
                  </a:lnTo>
                  <a:lnTo>
                    <a:pt x="143425" y="52272"/>
                  </a:lnTo>
                  <a:lnTo>
                    <a:pt x="147030" y="60355"/>
                  </a:lnTo>
                  <a:lnTo>
                    <a:pt x="147916" y="78696"/>
                  </a:lnTo>
                  <a:lnTo>
                    <a:pt x="144174" y="87330"/>
                  </a:lnTo>
                  <a:lnTo>
                    <a:pt x="130658" y="103163"/>
                  </a:lnTo>
                  <a:lnTo>
                    <a:pt x="109833" y="111759"/>
                  </a:lnTo>
                  <a:lnTo>
                    <a:pt x="73520" y="1186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706860" y="815519"/>
              <a:ext cx="140647" cy="174160"/>
            </a:xfrm>
            <a:custGeom>
              <a:avLst/>
              <a:gdLst/>
              <a:ahLst/>
              <a:cxnLst/>
              <a:rect l="0" t="0" r="0" b="0"/>
              <a:pathLst>
                <a:path w="140647" h="174160">
                  <a:moveTo>
                    <a:pt x="0" y="68874"/>
                  </a:moveTo>
                  <a:lnTo>
                    <a:pt x="37478" y="77208"/>
                  </a:lnTo>
                  <a:lnTo>
                    <a:pt x="75446" y="75633"/>
                  </a:lnTo>
                  <a:lnTo>
                    <a:pt x="124607" y="64620"/>
                  </a:lnTo>
                  <a:lnTo>
                    <a:pt x="132204" y="57849"/>
                  </a:lnTo>
                  <a:lnTo>
                    <a:pt x="140646" y="37848"/>
                  </a:lnTo>
                  <a:lnTo>
                    <a:pt x="139388" y="28303"/>
                  </a:lnTo>
                  <a:lnTo>
                    <a:pt x="128630" y="11458"/>
                  </a:lnTo>
                  <a:lnTo>
                    <a:pt x="105912" y="2412"/>
                  </a:lnTo>
                  <a:lnTo>
                    <a:pt x="91665" y="0"/>
                  </a:lnTo>
                  <a:lnTo>
                    <a:pt x="69596" y="3558"/>
                  </a:lnTo>
                  <a:lnTo>
                    <a:pt x="51988" y="14109"/>
                  </a:lnTo>
                  <a:lnTo>
                    <a:pt x="36364" y="30496"/>
                  </a:lnTo>
                  <a:lnTo>
                    <a:pt x="27860" y="55717"/>
                  </a:lnTo>
                  <a:lnTo>
                    <a:pt x="25250" y="84083"/>
                  </a:lnTo>
                  <a:lnTo>
                    <a:pt x="27991" y="108389"/>
                  </a:lnTo>
                  <a:lnTo>
                    <a:pt x="36227" y="127771"/>
                  </a:lnTo>
                  <a:lnTo>
                    <a:pt x="41698" y="136215"/>
                  </a:lnTo>
                  <a:lnTo>
                    <a:pt x="57137" y="148716"/>
                  </a:lnTo>
                  <a:lnTo>
                    <a:pt x="105285" y="174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904560" y="836579"/>
              <a:ext cx="101422" cy="145483"/>
            </a:xfrm>
            <a:custGeom>
              <a:avLst/>
              <a:gdLst/>
              <a:ahLst/>
              <a:cxnLst/>
              <a:rect l="0" t="0" r="0" b="0"/>
              <a:pathLst>
                <a:path w="101422" h="145483">
                  <a:moveTo>
                    <a:pt x="2341" y="79400"/>
                  </a:moveTo>
                  <a:lnTo>
                    <a:pt x="45033" y="76280"/>
                  </a:lnTo>
                  <a:lnTo>
                    <a:pt x="86684" y="64746"/>
                  </a:lnTo>
                  <a:lnTo>
                    <a:pt x="93664" y="57932"/>
                  </a:lnTo>
                  <a:lnTo>
                    <a:pt x="101421" y="37883"/>
                  </a:lnTo>
                  <a:lnTo>
                    <a:pt x="99980" y="28325"/>
                  </a:lnTo>
                  <a:lnTo>
                    <a:pt x="89020" y="11467"/>
                  </a:lnTo>
                  <a:lnTo>
                    <a:pt x="69331" y="2414"/>
                  </a:lnTo>
                  <a:lnTo>
                    <a:pt x="57530" y="0"/>
                  </a:lnTo>
                  <a:lnTo>
                    <a:pt x="35058" y="3557"/>
                  </a:lnTo>
                  <a:lnTo>
                    <a:pt x="24152" y="7781"/>
                  </a:lnTo>
                  <a:lnTo>
                    <a:pt x="8915" y="21833"/>
                  </a:lnTo>
                  <a:lnTo>
                    <a:pt x="3214" y="30493"/>
                  </a:lnTo>
                  <a:lnTo>
                    <a:pt x="0" y="49475"/>
                  </a:lnTo>
                  <a:lnTo>
                    <a:pt x="3641" y="70779"/>
                  </a:lnTo>
                  <a:lnTo>
                    <a:pt x="18843" y="106741"/>
                  </a:lnTo>
                  <a:lnTo>
                    <a:pt x="31512" y="125087"/>
                  </a:lnTo>
                  <a:lnTo>
                    <a:pt x="48061" y="137920"/>
                  </a:lnTo>
                  <a:lnTo>
                    <a:pt x="57388" y="142980"/>
                  </a:lnTo>
                  <a:lnTo>
                    <a:pt x="73989" y="145482"/>
                  </a:lnTo>
                  <a:lnTo>
                    <a:pt x="97098" y="142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039865" y="732482"/>
              <a:ext cx="151307" cy="281301"/>
            </a:xfrm>
            <a:custGeom>
              <a:avLst/>
              <a:gdLst/>
              <a:ahLst/>
              <a:cxnLst/>
              <a:rect l="0" t="0" r="0" b="0"/>
              <a:pathLst>
                <a:path w="151307" h="281301">
                  <a:moveTo>
                    <a:pt x="109192" y="215082"/>
                  </a:moveTo>
                  <a:lnTo>
                    <a:pt x="114781" y="198315"/>
                  </a:lnTo>
                  <a:lnTo>
                    <a:pt x="111287" y="180724"/>
                  </a:lnTo>
                  <a:lnTo>
                    <a:pt x="96164" y="154209"/>
                  </a:lnTo>
                  <a:lnTo>
                    <a:pt x="89979" y="146424"/>
                  </a:lnTo>
                  <a:lnTo>
                    <a:pt x="70626" y="137774"/>
                  </a:lnTo>
                  <a:lnTo>
                    <a:pt x="58915" y="135468"/>
                  </a:lnTo>
                  <a:lnTo>
                    <a:pt x="48768" y="136270"/>
                  </a:lnTo>
                  <a:lnTo>
                    <a:pt x="31254" y="143400"/>
                  </a:lnTo>
                  <a:lnTo>
                    <a:pt x="18791" y="157487"/>
                  </a:lnTo>
                  <a:lnTo>
                    <a:pt x="1258" y="200716"/>
                  </a:lnTo>
                  <a:lnTo>
                    <a:pt x="0" y="223905"/>
                  </a:lnTo>
                  <a:lnTo>
                    <a:pt x="4510" y="244740"/>
                  </a:lnTo>
                  <a:lnTo>
                    <a:pt x="14314" y="261799"/>
                  </a:lnTo>
                  <a:lnTo>
                    <a:pt x="29589" y="274060"/>
                  </a:lnTo>
                  <a:lnTo>
                    <a:pt x="38576" y="278967"/>
                  </a:lnTo>
                  <a:lnTo>
                    <a:pt x="57919" y="281300"/>
                  </a:lnTo>
                  <a:lnTo>
                    <a:pt x="77045" y="277268"/>
                  </a:lnTo>
                  <a:lnTo>
                    <a:pt x="93345" y="267677"/>
                  </a:lnTo>
                  <a:lnTo>
                    <a:pt x="122873" y="225645"/>
                  </a:lnTo>
                  <a:lnTo>
                    <a:pt x="141841" y="184807"/>
                  </a:lnTo>
                  <a:lnTo>
                    <a:pt x="149436" y="122318"/>
                  </a:lnTo>
                  <a:lnTo>
                    <a:pt x="147632" y="81922"/>
                  </a:lnTo>
                  <a:lnTo>
                    <a:pt x="132105" y="19992"/>
                  </a:lnTo>
                  <a:lnTo>
                    <a:pt x="120935" y="1254"/>
                  </a:lnTo>
                  <a:lnTo>
                    <a:pt x="115851" y="0"/>
                  </a:lnTo>
                  <a:lnTo>
                    <a:pt x="111292" y="3844"/>
                  </a:lnTo>
                  <a:lnTo>
                    <a:pt x="107082" y="11086"/>
                  </a:lnTo>
                  <a:lnTo>
                    <a:pt x="105525" y="31610"/>
                  </a:lnTo>
                  <a:lnTo>
                    <a:pt x="104986" y="69473"/>
                  </a:lnTo>
                  <a:lnTo>
                    <a:pt x="102643" y="95385"/>
                  </a:lnTo>
                  <a:lnTo>
                    <a:pt x="108099" y="156989"/>
                  </a:lnTo>
                  <a:lnTo>
                    <a:pt x="114458" y="192410"/>
                  </a:lnTo>
                  <a:lnTo>
                    <a:pt x="138814" y="243336"/>
                  </a:lnTo>
                  <a:lnTo>
                    <a:pt x="151306" y="26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285927" y="989678"/>
              <a:ext cx="29690" cy="126343"/>
            </a:xfrm>
            <a:custGeom>
              <a:avLst/>
              <a:gdLst/>
              <a:ahLst/>
              <a:cxnLst/>
              <a:rect l="0" t="0" r="0" b="0"/>
              <a:pathLst>
                <a:path w="29690" h="126343">
                  <a:moveTo>
                    <a:pt x="10529" y="0"/>
                  </a:moveTo>
                  <a:lnTo>
                    <a:pt x="27317" y="55045"/>
                  </a:lnTo>
                  <a:lnTo>
                    <a:pt x="29689" y="79837"/>
                  </a:lnTo>
                  <a:lnTo>
                    <a:pt x="24503" y="100214"/>
                  </a:lnTo>
                  <a:lnTo>
                    <a:pt x="15570" y="11473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491345" y="847226"/>
              <a:ext cx="126716" cy="155836"/>
            </a:xfrm>
            <a:custGeom>
              <a:avLst/>
              <a:gdLst/>
              <a:ahLst/>
              <a:cxnLst/>
              <a:rect l="0" t="0" r="0" b="0"/>
              <a:pathLst>
                <a:path w="126716" h="155836">
                  <a:moveTo>
                    <a:pt x="26209" y="58224"/>
                  </a:moveTo>
                  <a:lnTo>
                    <a:pt x="31799" y="74992"/>
                  </a:lnTo>
                  <a:lnTo>
                    <a:pt x="38124" y="79931"/>
                  </a:lnTo>
                  <a:lnTo>
                    <a:pt x="57631" y="85419"/>
                  </a:lnTo>
                  <a:lnTo>
                    <a:pt x="89332" y="82920"/>
                  </a:lnTo>
                  <a:lnTo>
                    <a:pt x="107296" y="74659"/>
                  </a:lnTo>
                  <a:lnTo>
                    <a:pt x="115362" y="69181"/>
                  </a:lnTo>
                  <a:lnTo>
                    <a:pt x="120740" y="60849"/>
                  </a:lnTo>
                  <a:lnTo>
                    <a:pt x="126715" y="39114"/>
                  </a:lnTo>
                  <a:lnTo>
                    <a:pt x="124798" y="29106"/>
                  </a:lnTo>
                  <a:lnTo>
                    <a:pt x="113310" y="11748"/>
                  </a:lnTo>
                  <a:lnTo>
                    <a:pt x="93386" y="2473"/>
                  </a:lnTo>
                  <a:lnTo>
                    <a:pt x="81523" y="0"/>
                  </a:lnTo>
                  <a:lnTo>
                    <a:pt x="58982" y="3491"/>
                  </a:lnTo>
                  <a:lnTo>
                    <a:pt x="37266" y="14011"/>
                  </a:lnTo>
                  <a:lnTo>
                    <a:pt x="15916" y="30385"/>
                  </a:lnTo>
                  <a:lnTo>
                    <a:pt x="4087" y="52480"/>
                  </a:lnTo>
                  <a:lnTo>
                    <a:pt x="0" y="77898"/>
                  </a:lnTo>
                  <a:lnTo>
                    <a:pt x="2083" y="104793"/>
                  </a:lnTo>
                  <a:lnTo>
                    <a:pt x="10027" y="126105"/>
                  </a:lnTo>
                  <a:lnTo>
                    <a:pt x="15421" y="135063"/>
                  </a:lnTo>
                  <a:lnTo>
                    <a:pt x="30773" y="148137"/>
                  </a:lnTo>
                  <a:lnTo>
                    <a:pt x="39780" y="153261"/>
                  </a:lnTo>
                  <a:lnTo>
                    <a:pt x="59147" y="155835"/>
                  </a:lnTo>
                  <a:lnTo>
                    <a:pt x="99908" y="1529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720031" y="726466"/>
              <a:ext cx="18623" cy="294799"/>
            </a:xfrm>
            <a:custGeom>
              <a:avLst/>
              <a:gdLst/>
              <a:ahLst/>
              <a:cxnLst/>
              <a:rect l="0" t="0" r="0" b="0"/>
              <a:pathLst>
                <a:path w="18623" h="294799">
                  <a:moveTo>
                    <a:pt x="18622" y="0"/>
                  </a:moveTo>
                  <a:lnTo>
                    <a:pt x="3968" y="58617"/>
                  </a:lnTo>
                  <a:lnTo>
                    <a:pt x="0" y="118857"/>
                  </a:lnTo>
                  <a:lnTo>
                    <a:pt x="6148" y="170097"/>
                  </a:lnTo>
                  <a:lnTo>
                    <a:pt x="15073" y="231626"/>
                  </a:lnTo>
                  <a:lnTo>
                    <a:pt x="1862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643896" y="83175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0053" y="8333"/>
                  </a:lnTo>
                  <a:lnTo>
                    <a:pt x="70923" y="10095"/>
                  </a:lnTo>
                  <a:lnTo>
                    <a:pt x="1257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816609" y="892149"/>
              <a:ext cx="90501" cy="139644"/>
            </a:xfrm>
            <a:custGeom>
              <a:avLst/>
              <a:gdLst/>
              <a:ahLst/>
              <a:cxnLst/>
              <a:rect l="0" t="0" r="0" b="0"/>
              <a:pathLst>
                <a:path w="90501" h="139644">
                  <a:moveTo>
                    <a:pt x="90500" y="13301"/>
                  </a:moveTo>
                  <a:lnTo>
                    <a:pt x="79321" y="2123"/>
                  </a:lnTo>
                  <a:lnTo>
                    <a:pt x="72518" y="0"/>
                  </a:lnTo>
                  <a:lnTo>
                    <a:pt x="55602" y="761"/>
                  </a:lnTo>
                  <a:lnTo>
                    <a:pt x="39504" y="8118"/>
                  </a:lnTo>
                  <a:lnTo>
                    <a:pt x="24552" y="20356"/>
                  </a:lnTo>
                  <a:lnTo>
                    <a:pt x="10107" y="37494"/>
                  </a:lnTo>
                  <a:lnTo>
                    <a:pt x="2127" y="59928"/>
                  </a:lnTo>
                  <a:lnTo>
                    <a:pt x="0" y="72462"/>
                  </a:lnTo>
                  <a:lnTo>
                    <a:pt x="2090" y="83157"/>
                  </a:lnTo>
                  <a:lnTo>
                    <a:pt x="13772" y="101280"/>
                  </a:lnTo>
                  <a:lnTo>
                    <a:pt x="40079" y="124637"/>
                  </a:lnTo>
                  <a:lnTo>
                    <a:pt x="59901" y="132974"/>
                  </a:lnTo>
                  <a:lnTo>
                    <a:pt x="90500" y="139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012394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21139" y="115813"/>
            <a:ext cx="7317308" cy="661656"/>
            <a:chOff x="421139" y="115813"/>
            <a:chExt cx="7317308" cy="661656"/>
          </a:xfrm>
        </p:grpSpPr>
        <p:sp>
          <p:nvSpPr>
            <p:cNvPr id="2" name="Freeform 1"/>
            <p:cNvSpPr/>
            <p:nvPr/>
          </p:nvSpPr>
          <p:spPr>
            <a:xfrm>
              <a:off x="579067" y="305326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63171" y="389554"/>
                  </a:moveTo>
                  <a:lnTo>
                    <a:pt x="51992" y="378376"/>
                  </a:lnTo>
                  <a:lnTo>
                    <a:pt x="46504" y="357290"/>
                  </a:lnTo>
                  <a:lnTo>
                    <a:pt x="37392" y="296094"/>
                  </a:lnTo>
                  <a:lnTo>
                    <a:pt x="32732" y="234916"/>
                  </a:lnTo>
                  <a:lnTo>
                    <a:pt x="30755" y="186068"/>
                  </a:lnTo>
                  <a:lnTo>
                    <a:pt x="23319" y="127048"/>
                  </a:lnTo>
                  <a:lnTo>
                    <a:pt x="12949" y="64650"/>
                  </a:lnTo>
                  <a:lnTo>
                    <a:pt x="2904" y="244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3253" y="297403"/>
              <a:ext cx="387682" cy="386644"/>
            </a:xfrm>
            <a:custGeom>
              <a:avLst/>
              <a:gdLst/>
              <a:ahLst/>
              <a:cxnLst/>
              <a:rect l="0" t="0" r="0" b="0"/>
              <a:pathLst>
                <a:path w="387682" h="386644">
                  <a:moveTo>
                    <a:pt x="0" y="39508"/>
                  </a:moveTo>
                  <a:lnTo>
                    <a:pt x="17981" y="23867"/>
                  </a:lnTo>
                  <a:lnTo>
                    <a:pt x="69742" y="4664"/>
                  </a:lnTo>
                  <a:lnTo>
                    <a:pt x="130673" y="0"/>
                  </a:lnTo>
                  <a:lnTo>
                    <a:pt x="188982" y="9131"/>
                  </a:lnTo>
                  <a:lnTo>
                    <a:pt x="251228" y="26799"/>
                  </a:lnTo>
                  <a:lnTo>
                    <a:pt x="294511" y="54112"/>
                  </a:lnTo>
                  <a:lnTo>
                    <a:pt x="331266" y="92956"/>
                  </a:lnTo>
                  <a:lnTo>
                    <a:pt x="368216" y="156352"/>
                  </a:lnTo>
                  <a:lnTo>
                    <a:pt x="380071" y="183856"/>
                  </a:lnTo>
                  <a:lnTo>
                    <a:pt x="387681" y="239640"/>
                  </a:lnTo>
                  <a:lnTo>
                    <a:pt x="386383" y="266496"/>
                  </a:lnTo>
                  <a:lnTo>
                    <a:pt x="378006" y="290131"/>
                  </a:lnTo>
                  <a:lnTo>
                    <a:pt x="354548" y="323167"/>
                  </a:lnTo>
                  <a:lnTo>
                    <a:pt x="325370" y="349593"/>
                  </a:lnTo>
                  <a:lnTo>
                    <a:pt x="265275" y="375198"/>
                  </a:lnTo>
                  <a:lnTo>
                    <a:pt x="225999" y="383467"/>
                  </a:lnTo>
                  <a:lnTo>
                    <a:pt x="177317" y="385917"/>
                  </a:lnTo>
                  <a:lnTo>
                    <a:pt x="125848" y="386643"/>
                  </a:lnTo>
                  <a:lnTo>
                    <a:pt x="67233" y="381299"/>
                  </a:lnTo>
                  <a:lnTo>
                    <a:pt x="42114" y="3764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9800" y="515896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1816" y="471009"/>
              <a:ext cx="188615" cy="178562"/>
            </a:xfrm>
            <a:custGeom>
              <a:avLst/>
              <a:gdLst/>
              <a:ahLst/>
              <a:cxnLst/>
              <a:rect l="0" t="0" r="0" b="0"/>
              <a:pathLst>
                <a:path w="188615" h="178562">
                  <a:moveTo>
                    <a:pt x="124733" y="13301"/>
                  </a:moveTo>
                  <a:lnTo>
                    <a:pt x="113554" y="2123"/>
                  </a:lnTo>
                  <a:lnTo>
                    <a:pt x="105582" y="0"/>
                  </a:lnTo>
                  <a:lnTo>
                    <a:pt x="73175" y="2601"/>
                  </a:lnTo>
                  <a:lnTo>
                    <a:pt x="41996" y="11951"/>
                  </a:lnTo>
                  <a:lnTo>
                    <a:pt x="25180" y="22840"/>
                  </a:lnTo>
                  <a:lnTo>
                    <a:pt x="2559" y="47713"/>
                  </a:lnTo>
                  <a:lnTo>
                    <a:pt x="0" y="57299"/>
                  </a:lnTo>
                  <a:lnTo>
                    <a:pt x="3395" y="77310"/>
                  </a:lnTo>
                  <a:lnTo>
                    <a:pt x="9916" y="84050"/>
                  </a:lnTo>
                  <a:lnTo>
                    <a:pt x="29639" y="91538"/>
                  </a:lnTo>
                  <a:lnTo>
                    <a:pt x="79259" y="95176"/>
                  </a:lnTo>
                  <a:lnTo>
                    <a:pt x="124069" y="92082"/>
                  </a:lnTo>
                  <a:lnTo>
                    <a:pt x="166716" y="102043"/>
                  </a:lnTo>
                  <a:lnTo>
                    <a:pt x="174948" y="107557"/>
                  </a:lnTo>
                  <a:lnTo>
                    <a:pt x="187215" y="123043"/>
                  </a:lnTo>
                  <a:lnTo>
                    <a:pt x="188614" y="132086"/>
                  </a:lnTo>
                  <a:lnTo>
                    <a:pt x="183930" y="151492"/>
                  </a:lnTo>
                  <a:lnTo>
                    <a:pt x="170930" y="165577"/>
                  </a:lnTo>
                  <a:lnTo>
                    <a:pt x="162550" y="170970"/>
                  </a:lnTo>
                  <a:lnTo>
                    <a:pt x="128399" y="178561"/>
                  </a:lnTo>
                  <a:lnTo>
                    <a:pt x="94234" y="175221"/>
                  </a:lnTo>
                  <a:lnTo>
                    <a:pt x="75693" y="166764"/>
                  </a:lnTo>
                  <a:lnTo>
                    <a:pt x="51033" y="1501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0777" y="263212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0" y="0"/>
                  </a:moveTo>
                  <a:lnTo>
                    <a:pt x="0" y="54144"/>
                  </a:lnTo>
                  <a:lnTo>
                    <a:pt x="7235" y="116964"/>
                  </a:lnTo>
                  <a:lnTo>
                    <a:pt x="10722" y="163858"/>
                  </a:lnTo>
                  <a:lnTo>
                    <a:pt x="18645" y="213627"/>
                  </a:lnTo>
                  <a:lnTo>
                    <a:pt x="31802" y="272958"/>
                  </a:lnTo>
                  <a:lnTo>
                    <a:pt x="45666" y="324149"/>
                  </a:lnTo>
                  <a:lnTo>
                    <a:pt x="50575" y="362896"/>
                  </a:lnTo>
                  <a:lnTo>
                    <a:pt x="50094" y="368273"/>
                  </a:lnTo>
                  <a:lnTo>
                    <a:pt x="48604" y="368348"/>
                  </a:lnTo>
                  <a:lnTo>
                    <a:pt x="37807" y="343251"/>
                  </a:lnTo>
                  <a:lnTo>
                    <a:pt x="33429" y="309025"/>
                  </a:lnTo>
                  <a:lnTo>
                    <a:pt x="37721" y="269247"/>
                  </a:lnTo>
                  <a:lnTo>
                    <a:pt x="46400" y="247957"/>
                  </a:lnTo>
                  <a:lnTo>
                    <a:pt x="51990" y="239004"/>
                  </a:lnTo>
                  <a:lnTo>
                    <a:pt x="60397" y="234205"/>
                  </a:lnTo>
                  <a:lnTo>
                    <a:pt x="82215" y="231993"/>
                  </a:lnTo>
                  <a:lnTo>
                    <a:pt x="101271" y="238029"/>
                  </a:lnTo>
                  <a:lnTo>
                    <a:pt x="147046" y="274303"/>
                  </a:lnTo>
                  <a:lnTo>
                    <a:pt x="160110" y="289199"/>
                  </a:lnTo>
                  <a:lnTo>
                    <a:pt x="181857" y="337561"/>
                  </a:lnTo>
                  <a:lnTo>
                    <a:pt x="189513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4012" y="428649"/>
              <a:ext cx="254824" cy="221303"/>
            </a:xfrm>
            <a:custGeom>
              <a:avLst/>
              <a:gdLst/>
              <a:ahLst/>
              <a:cxnLst/>
              <a:rect l="0" t="0" r="0" b="0"/>
              <a:pathLst>
                <a:path w="254824" h="221303">
                  <a:moveTo>
                    <a:pt x="137418" y="13547"/>
                  </a:moveTo>
                  <a:lnTo>
                    <a:pt x="126239" y="2369"/>
                  </a:lnTo>
                  <a:lnTo>
                    <a:pt x="105153" y="0"/>
                  </a:lnTo>
                  <a:lnTo>
                    <a:pt x="78624" y="4017"/>
                  </a:lnTo>
                  <a:lnTo>
                    <a:pt x="45128" y="19432"/>
                  </a:lnTo>
                  <a:lnTo>
                    <a:pt x="4844" y="52465"/>
                  </a:lnTo>
                  <a:lnTo>
                    <a:pt x="1072" y="60549"/>
                  </a:lnTo>
                  <a:lnTo>
                    <a:pt x="0" y="78891"/>
                  </a:lnTo>
                  <a:lnTo>
                    <a:pt x="3692" y="86355"/>
                  </a:lnTo>
                  <a:lnTo>
                    <a:pt x="17153" y="97769"/>
                  </a:lnTo>
                  <a:lnTo>
                    <a:pt x="50051" y="110772"/>
                  </a:lnTo>
                  <a:lnTo>
                    <a:pt x="103089" y="117240"/>
                  </a:lnTo>
                  <a:lnTo>
                    <a:pt x="158626" y="118518"/>
                  </a:lnTo>
                  <a:lnTo>
                    <a:pt x="185448" y="121032"/>
                  </a:lnTo>
                  <a:lnTo>
                    <a:pt x="219109" y="135602"/>
                  </a:lnTo>
                  <a:lnTo>
                    <a:pt x="236506" y="148122"/>
                  </a:lnTo>
                  <a:lnTo>
                    <a:pt x="248917" y="164606"/>
                  </a:lnTo>
                  <a:lnTo>
                    <a:pt x="253865" y="173914"/>
                  </a:lnTo>
                  <a:lnTo>
                    <a:pt x="254823" y="182460"/>
                  </a:lnTo>
                  <a:lnTo>
                    <a:pt x="249649" y="198194"/>
                  </a:lnTo>
                  <a:lnTo>
                    <a:pt x="236431" y="209866"/>
                  </a:lnTo>
                  <a:lnTo>
                    <a:pt x="227993" y="214617"/>
                  </a:lnTo>
                  <a:lnTo>
                    <a:pt x="188171" y="221302"/>
                  </a:lnTo>
                  <a:lnTo>
                    <a:pt x="150506" y="217694"/>
                  </a:lnTo>
                  <a:lnTo>
                    <a:pt x="95641" y="194343"/>
                  </a:lnTo>
                  <a:lnTo>
                    <a:pt x="77906" y="186318"/>
                  </a:lnTo>
                  <a:lnTo>
                    <a:pt x="63718" y="1714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3072" y="467481"/>
              <a:ext cx="159727" cy="163771"/>
            </a:xfrm>
            <a:custGeom>
              <a:avLst/>
              <a:gdLst/>
              <a:ahLst/>
              <a:cxnLst/>
              <a:rect l="0" t="0" r="0" b="0"/>
              <a:pathLst>
                <a:path w="159727" h="163771">
                  <a:moveTo>
                    <a:pt x="153684" y="48415"/>
                  </a:moveTo>
                  <a:lnTo>
                    <a:pt x="135703" y="24368"/>
                  </a:lnTo>
                  <a:lnTo>
                    <a:pt x="118786" y="10042"/>
                  </a:lnTo>
                  <a:lnTo>
                    <a:pt x="96450" y="2114"/>
                  </a:lnTo>
                  <a:lnTo>
                    <a:pt x="83942" y="0"/>
                  </a:lnTo>
                  <a:lnTo>
                    <a:pt x="63806" y="3891"/>
                  </a:lnTo>
                  <a:lnTo>
                    <a:pt x="39316" y="19235"/>
                  </a:lnTo>
                  <a:lnTo>
                    <a:pt x="10080" y="45381"/>
                  </a:lnTo>
                  <a:lnTo>
                    <a:pt x="2122" y="65394"/>
                  </a:lnTo>
                  <a:lnTo>
                    <a:pt x="0" y="77282"/>
                  </a:lnTo>
                  <a:lnTo>
                    <a:pt x="3882" y="99849"/>
                  </a:lnTo>
                  <a:lnTo>
                    <a:pt x="19221" y="129165"/>
                  </a:lnTo>
                  <a:lnTo>
                    <a:pt x="45365" y="160032"/>
                  </a:lnTo>
                  <a:lnTo>
                    <a:pt x="55735" y="163770"/>
                  </a:lnTo>
                  <a:lnTo>
                    <a:pt x="95936" y="163443"/>
                  </a:lnTo>
                  <a:lnTo>
                    <a:pt x="119829" y="158810"/>
                  </a:lnTo>
                  <a:lnTo>
                    <a:pt x="139027" y="143493"/>
                  </a:lnTo>
                  <a:lnTo>
                    <a:pt x="147422" y="132857"/>
                  </a:lnTo>
                  <a:lnTo>
                    <a:pt x="156750" y="108562"/>
                  </a:lnTo>
                  <a:lnTo>
                    <a:pt x="159726" y="83336"/>
                  </a:lnTo>
                  <a:lnTo>
                    <a:pt x="157149" y="60426"/>
                  </a:lnTo>
                  <a:lnTo>
                    <a:pt x="148985" y="41665"/>
                  </a:lnTo>
                  <a:lnTo>
                    <a:pt x="132627" y="168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94231" y="470447"/>
              <a:ext cx="185210" cy="171792"/>
            </a:xfrm>
            <a:custGeom>
              <a:avLst/>
              <a:gdLst/>
              <a:ahLst/>
              <a:cxnLst/>
              <a:rect l="0" t="0" r="0" b="0"/>
              <a:pathLst>
                <a:path w="185210" h="171792">
                  <a:moveTo>
                    <a:pt x="111510" y="55977"/>
                  </a:moveTo>
                  <a:lnTo>
                    <a:pt x="101935" y="31931"/>
                  </a:lnTo>
                  <a:lnTo>
                    <a:pt x="91266" y="17604"/>
                  </a:lnTo>
                  <a:lnTo>
                    <a:pt x="66517" y="1974"/>
                  </a:lnTo>
                  <a:lnTo>
                    <a:pt x="47059" y="0"/>
                  </a:lnTo>
                  <a:lnTo>
                    <a:pt x="36957" y="1112"/>
                  </a:lnTo>
                  <a:lnTo>
                    <a:pt x="19494" y="11706"/>
                  </a:lnTo>
                  <a:lnTo>
                    <a:pt x="11561" y="19444"/>
                  </a:lnTo>
                  <a:lnTo>
                    <a:pt x="2747" y="43640"/>
                  </a:lnTo>
                  <a:lnTo>
                    <a:pt x="0" y="71551"/>
                  </a:lnTo>
                  <a:lnTo>
                    <a:pt x="10763" y="128955"/>
                  </a:lnTo>
                  <a:lnTo>
                    <a:pt x="16269" y="137384"/>
                  </a:lnTo>
                  <a:lnTo>
                    <a:pt x="31746" y="149870"/>
                  </a:lnTo>
                  <a:lnTo>
                    <a:pt x="50323" y="153080"/>
                  </a:lnTo>
                  <a:lnTo>
                    <a:pt x="60190" y="152298"/>
                  </a:lnTo>
                  <a:lnTo>
                    <a:pt x="67938" y="148267"/>
                  </a:lnTo>
                  <a:lnTo>
                    <a:pt x="79666" y="134430"/>
                  </a:lnTo>
                  <a:lnTo>
                    <a:pt x="92846" y="106909"/>
                  </a:lnTo>
                  <a:lnTo>
                    <a:pt x="98571" y="70938"/>
                  </a:lnTo>
                  <a:lnTo>
                    <a:pt x="100544" y="68291"/>
                  </a:lnTo>
                  <a:lnTo>
                    <a:pt x="103029" y="72375"/>
                  </a:lnTo>
                  <a:lnTo>
                    <a:pt x="121013" y="109779"/>
                  </a:lnTo>
                  <a:lnTo>
                    <a:pt x="160861" y="157238"/>
                  </a:lnTo>
                  <a:lnTo>
                    <a:pt x="171658" y="165323"/>
                  </a:lnTo>
                  <a:lnTo>
                    <a:pt x="185209" y="1717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3349" y="447283"/>
              <a:ext cx="191982" cy="330186"/>
            </a:xfrm>
            <a:custGeom>
              <a:avLst/>
              <a:gdLst/>
              <a:ahLst/>
              <a:cxnLst/>
              <a:rect l="0" t="0" r="0" b="0"/>
              <a:pathLst>
                <a:path w="191982" h="330186">
                  <a:moveTo>
                    <a:pt x="10319" y="100198"/>
                  </a:moveTo>
                  <a:lnTo>
                    <a:pt x="4253" y="133820"/>
                  </a:lnTo>
                  <a:lnTo>
                    <a:pt x="8774" y="185522"/>
                  </a:lnTo>
                  <a:lnTo>
                    <a:pt x="10014" y="246384"/>
                  </a:lnTo>
                  <a:lnTo>
                    <a:pt x="17494" y="299090"/>
                  </a:lnTo>
                  <a:lnTo>
                    <a:pt x="19854" y="330185"/>
                  </a:lnTo>
                  <a:lnTo>
                    <a:pt x="20406" y="322518"/>
                  </a:lnTo>
                  <a:lnTo>
                    <a:pt x="12456" y="266504"/>
                  </a:lnTo>
                  <a:lnTo>
                    <a:pt x="5152" y="212078"/>
                  </a:lnTo>
                  <a:lnTo>
                    <a:pt x="850" y="156267"/>
                  </a:lnTo>
                  <a:lnTo>
                    <a:pt x="0" y="97062"/>
                  </a:lnTo>
                  <a:lnTo>
                    <a:pt x="5421" y="40567"/>
                  </a:lnTo>
                  <a:lnTo>
                    <a:pt x="20046" y="12080"/>
                  </a:lnTo>
                  <a:lnTo>
                    <a:pt x="29672" y="6358"/>
                  </a:lnTo>
                  <a:lnTo>
                    <a:pt x="55965" y="0"/>
                  </a:lnTo>
                  <a:lnTo>
                    <a:pt x="80909" y="3413"/>
                  </a:lnTo>
                  <a:lnTo>
                    <a:pt x="136252" y="31128"/>
                  </a:lnTo>
                  <a:lnTo>
                    <a:pt x="165786" y="52567"/>
                  </a:lnTo>
                  <a:lnTo>
                    <a:pt x="182985" y="80626"/>
                  </a:lnTo>
                  <a:lnTo>
                    <a:pt x="191565" y="100858"/>
                  </a:lnTo>
                  <a:lnTo>
                    <a:pt x="191981" y="111167"/>
                  </a:lnTo>
                  <a:lnTo>
                    <a:pt x="186204" y="131979"/>
                  </a:lnTo>
                  <a:lnTo>
                    <a:pt x="172718" y="146689"/>
                  </a:lnTo>
                  <a:lnTo>
                    <a:pt x="164209" y="152249"/>
                  </a:lnTo>
                  <a:lnTo>
                    <a:pt x="129876" y="160074"/>
                  </a:lnTo>
                  <a:lnTo>
                    <a:pt x="84019" y="1633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48021" y="421139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5213" y="12197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48021" y="305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2872" y="396170"/>
              <a:ext cx="202518" cy="216826"/>
            </a:xfrm>
            <a:custGeom>
              <a:avLst/>
              <a:gdLst/>
              <a:ahLst/>
              <a:cxnLst/>
              <a:rect l="0" t="0" r="0" b="0"/>
              <a:pathLst>
                <a:path w="202518" h="216826">
                  <a:moveTo>
                    <a:pt x="128361" y="24969"/>
                  </a:moveTo>
                  <a:lnTo>
                    <a:pt x="110380" y="9328"/>
                  </a:lnTo>
                  <a:lnTo>
                    <a:pt x="93463" y="1250"/>
                  </a:lnTo>
                  <a:lnTo>
                    <a:pt x="74246" y="0"/>
                  </a:lnTo>
                  <a:lnTo>
                    <a:pt x="55177" y="4513"/>
                  </a:lnTo>
                  <a:lnTo>
                    <a:pt x="23871" y="26474"/>
                  </a:lnTo>
                  <a:lnTo>
                    <a:pt x="10561" y="40846"/>
                  </a:lnTo>
                  <a:lnTo>
                    <a:pt x="746" y="58932"/>
                  </a:lnTo>
                  <a:lnTo>
                    <a:pt x="0" y="67498"/>
                  </a:lnTo>
                  <a:lnTo>
                    <a:pt x="5411" y="83255"/>
                  </a:lnTo>
                  <a:lnTo>
                    <a:pt x="12469" y="88393"/>
                  </a:lnTo>
                  <a:lnTo>
                    <a:pt x="32790" y="94102"/>
                  </a:lnTo>
                  <a:lnTo>
                    <a:pt x="94473" y="92854"/>
                  </a:lnTo>
                  <a:lnTo>
                    <a:pt x="155180" y="100243"/>
                  </a:lnTo>
                  <a:lnTo>
                    <a:pt x="182061" y="115253"/>
                  </a:lnTo>
                  <a:lnTo>
                    <a:pt x="197461" y="127876"/>
                  </a:lnTo>
                  <a:lnTo>
                    <a:pt x="201334" y="136858"/>
                  </a:lnTo>
                  <a:lnTo>
                    <a:pt x="202517" y="159316"/>
                  </a:lnTo>
                  <a:lnTo>
                    <a:pt x="191017" y="192677"/>
                  </a:lnTo>
                  <a:lnTo>
                    <a:pt x="176095" y="207911"/>
                  </a:lnTo>
                  <a:lnTo>
                    <a:pt x="167203" y="213611"/>
                  </a:lnTo>
                  <a:lnTo>
                    <a:pt x="147963" y="216825"/>
                  </a:lnTo>
                  <a:lnTo>
                    <a:pt x="127714" y="213184"/>
                  </a:lnTo>
                  <a:lnTo>
                    <a:pt x="68643" y="188232"/>
                  </a:lnTo>
                  <a:lnTo>
                    <a:pt x="54661" y="182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0828" y="221098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9066" y="58617"/>
                  </a:lnTo>
                  <a:lnTo>
                    <a:pt x="18670" y="118333"/>
                  </a:lnTo>
                  <a:lnTo>
                    <a:pt x="26175" y="178052"/>
                  </a:lnTo>
                  <a:lnTo>
                    <a:pt x="29983" y="228881"/>
                  </a:lnTo>
                  <a:lnTo>
                    <a:pt x="31111" y="280986"/>
                  </a:lnTo>
                  <a:lnTo>
                    <a:pt x="31445" y="333469"/>
                  </a:lnTo>
                  <a:lnTo>
                    <a:pt x="31558" y="395200"/>
                  </a:lnTo>
                  <a:lnTo>
                    <a:pt x="31580" y="449335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37699" y="234776"/>
              <a:ext cx="284270" cy="367901"/>
            </a:xfrm>
            <a:custGeom>
              <a:avLst/>
              <a:gdLst/>
              <a:ahLst/>
              <a:cxnLst/>
              <a:rect l="0" t="0" r="0" b="0"/>
              <a:pathLst>
                <a:path w="284270" h="367901">
                  <a:moveTo>
                    <a:pt x="0" y="70550"/>
                  </a:moveTo>
                  <a:lnTo>
                    <a:pt x="14654" y="26587"/>
                  </a:lnTo>
                  <a:lnTo>
                    <a:pt x="27570" y="12796"/>
                  </a:lnTo>
                  <a:lnTo>
                    <a:pt x="35927" y="7481"/>
                  </a:lnTo>
                  <a:lnTo>
                    <a:pt x="70046" y="0"/>
                  </a:lnTo>
                  <a:lnTo>
                    <a:pt x="93133" y="4489"/>
                  </a:lnTo>
                  <a:lnTo>
                    <a:pt x="122741" y="20171"/>
                  </a:lnTo>
                  <a:lnTo>
                    <a:pt x="146332" y="42755"/>
                  </a:lnTo>
                  <a:lnTo>
                    <a:pt x="181183" y="93276"/>
                  </a:lnTo>
                  <a:lnTo>
                    <a:pt x="193934" y="131746"/>
                  </a:lnTo>
                  <a:lnTo>
                    <a:pt x="201954" y="186666"/>
                  </a:lnTo>
                  <a:lnTo>
                    <a:pt x="205571" y="214574"/>
                  </a:lnTo>
                  <a:lnTo>
                    <a:pt x="198360" y="270618"/>
                  </a:lnTo>
                  <a:lnTo>
                    <a:pt x="191105" y="296340"/>
                  </a:lnTo>
                  <a:lnTo>
                    <a:pt x="160722" y="345140"/>
                  </a:lnTo>
                  <a:lnTo>
                    <a:pt x="143962" y="359486"/>
                  </a:lnTo>
                  <a:lnTo>
                    <a:pt x="134579" y="364949"/>
                  </a:lnTo>
                  <a:lnTo>
                    <a:pt x="111675" y="367900"/>
                  </a:lnTo>
                  <a:lnTo>
                    <a:pt x="87068" y="364143"/>
                  </a:lnTo>
                  <a:lnTo>
                    <a:pt x="64433" y="354674"/>
                  </a:lnTo>
                  <a:lnTo>
                    <a:pt x="48914" y="339547"/>
                  </a:lnTo>
                  <a:lnTo>
                    <a:pt x="43138" y="330600"/>
                  </a:lnTo>
                  <a:lnTo>
                    <a:pt x="39839" y="308180"/>
                  </a:lnTo>
                  <a:lnTo>
                    <a:pt x="43443" y="284958"/>
                  </a:lnTo>
                  <a:lnTo>
                    <a:pt x="52843" y="266838"/>
                  </a:lnTo>
                  <a:lnTo>
                    <a:pt x="62135" y="261070"/>
                  </a:lnTo>
                  <a:lnTo>
                    <a:pt x="88057" y="254661"/>
                  </a:lnTo>
                  <a:lnTo>
                    <a:pt x="115955" y="258052"/>
                  </a:lnTo>
                  <a:lnTo>
                    <a:pt x="141613" y="267358"/>
                  </a:lnTo>
                  <a:lnTo>
                    <a:pt x="200612" y="306019"/>
                  </a:lnTo>
                  <a:lnTo>
                    <a:pt x="252759" y="335236"/>
                  </a:lnTo>
                  <a:lnTo>
                    <a:pt x="284269" y="344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45814" y="421139"/>
              <a:ext cx="159102" cy="175562"/>
            </a:xfrm>
            <a:custGeom>
              <a:avLst/>
              <a:gdLst/>
              <a:ahLst/>
              <a:cxnLst/>
              <a:rect l="0" t="0" r="0" b="0"/>
              <a:pathLst>
                <a:path w="159102" h="175562">
                  <a:moveTo>
                    <a:pt x="123595" y="0"/>
                  </a:moveTo>
                  <a:lnTo>
                    <a:pt x="101238" y="0"/>
                  </a:lnTo>
                  <a:lnTo>
                    <a:pt x="70567" y="11179"/>
                  </a:lnTo>
                  <a:lnTo>
                    <a:pt x="22402" y="49499"/>
                  </a:lnTo>
                  <a:lnTo>
                    <a:pt x="6524" y="75888"/>
                  </a:lnTo>
                  <a:lnTo>
                    <a:pt x="0" y="111523"/>
                  </a:lnTo>
                  <a:lnTo>
                    <a:pt x="4712" y="134964"/>
                  </a:lnTo>
                  <a:lnTo>
                    <a:pt x="9245" y="146128"/>
                  </a:lnTo>
                  <a:lnTo>
                    <a:pt x="23640" y="161652"/>
                  </a:lnTo>
                  <a:lnTo>
                    <a:pt x="32391" y="167430"/>
                  </a:lnTo>
                  <a:lnTo>
                    <a:pt x="67066" y="175561"/>
                  </a:lnTo>
                  <a:lnTo>
                    <a:pt x="101386" y="172381"/>
                  </a:lnTo>
                  <a:lnTo>
                    <a:pt x="119964" y="163962"/>
                  </a:lnTo>
                  <a:lnTo>
                    <a:pt x="128193" y="158441"/>
                  </a:lnTo>
                  <a:lnTo>
                    <a:pt x="140456" y="142948"/>
                  </a:lnTo>
                  <a:lnTo>
                    <a:pt x="157861" y="104406"/>
                  </a:lnTo>
                  <a:lnTo>
                    <a:pt x="159101" y="90077"/>
                  </a:lnTo>
                  <a:lnTo>
                    <a:pt x="15518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11523" y="385595"/>
              <a:ext cx="189860" cy="204001"/>
            </a:xfrm>
            <a:custGeom>
              <a:avLst/>
              <a:gdLst/>
              <a:ahLst/>
              <a:cxnLst/>
              <a:rect l="0" t="0" r="0" b="0"/>
              <a:pathLst>
                <a:path w="189860" h="204001">
                  <a:moveTo>
                    <a:pt x="0" y="35544"/>
                  </a:moveTo>
                  <a:lnTo>
                    <a:pt x="62281" y="18756"/>
                  </a:lnTo>
                  <a:lnTo>
                    <a:pt x="116331" y="12211"/>
                  </a:lnTo>
                  <a:lnTo>
                    <a:pt x="166478" y="0"/>
                  </a:lnTo>
                  <a:lnTo>
                    <a:pt x="175327" y="1319"/>
                  </a:lnTo>
                  <a:lnTo>
                    <a:pt x="182395" y="5709"/>
                  </a:lnTo>
                  <a:lnTo>
                    <a:pt x="188277" y="12144"/>
                  </a:lnTo>
                  <a:lnTo>
                    <a:pt x="189859" y="18775"/>
                  </a:lnTo>
                  <a:lnTo>
                    <a:pt x="188574" y="25534"/>
                  </a:lnTo>
                  <a:lnTo>
                    <a:pt x="175586" y="46226"/>
                  </a:lnTo>
                  <a:lnTo>
                    <a:pt x="115464" y="109467"/>
                  </a:lnTo>
                  <a:lnTo>
                    <a:pt x="77625" y="153005"/>
                  </a:lnTo>
                  <a:lnTo>
                    <a:pt x="73977" y="162984"/>
                  </a:lnTo>
                  <a:lnTo>
                    <a:pt x="73043" y="183431"/>
                  </a:lnTo>
                  <a:lnTo>
                    <a:pt x="77941" y="190288"/>
                  </a:lnTo>
                  <a:lnTo>
                    <a:pt x="85886" y="194859"/>
                  </a:lnTo>
                  <a:lnTo>
                    <a:pt x="136871" y="2040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85264" y="558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76935" y="182863"/>
              <a:ext cx="134754" cy="427790"/>
            </a:xfrm>
            <a:custGeom>
              <a:avLst/>
              <a:gdLst/>
              <a:ahLst/>
              <a:cxnLst/>
              <a:rect l="0" t="0" r="0" b="0"/>
              <a:pathLst>
                <a:path w="134754" h="427790">
                  <a:moveTo>
                    <a:pt x="103168" y="427789"/>
                  </a:moveTo>
                  <a:lnTo>
                    <a:pt x="79449" y="383827"/>
                  </a:lnTo>
                  <a:lnTo>
                    <a:pt x="69499" y="321337"/>
                  </a:lnTo>
                  <a:lnTo>
                    <a:pt x="57133" y="266122"/>
                  </a:lnTo>
                  <a:lnTo>
                    <a:pt x="36190" y="210155"/>
                  </a:lnTo>
                  <a:lnTo>
                    <a:pt x="19574" y="157159"/>
                  </a:lnTo>
                  <a:lnTo>
                    <a:pt x="2646" y="100646"/>
                  </a:lnTo>
                  <a:lnTo>
                    <a:pt x="0" y="74942"/>
                  </a:lnTo>
                  <a:lnTo>
                    <a:pt x="9689" y="34163"/>
                  </a:lnTo>
                  <a:lnTo>
                    <a:pt x="17452" y="23822"/>
                  </a:lnTo>
                  <a:lnTo>
                    <a:pt x="38556" y="9212"/>
                  </a:lnTo>
                  <a:lnTo>
                    <a:pt x="76745" y="0"/>
                  </a:lnTo>
                  <a:lnTo>
                    <a:pt x="134753" y="66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3232" y="41061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16544" y="433863"/>
              <a:ext cx="166051" cy="159467"/>
            </a:xfrm>
            <a:custGeom>
              <a:avLst/>
              <a:gdLst/>
              <a:ahLst/>
              <a:cxnLst/>
              <a:rect l="0" t="0" r="0" b="0"/>
              <a:pathLst>
                <a:path w="166051" h="159467">
                  <a:moveTo>
                    <a:pt x="121486" y="8333"/>
                  </a:moveTo>
                  <a:lnTo>
                    <a:pt x="84008" y="0"/>
                  </a:lnTo>
                  <a:lnTo>
                    <a:pt x="60376" y="1120"/>
                  </a:lnTo>
                  <a:lnTo>
                    <a:pt x="28511" y="14905"/>
                  </a:lnTo>
                  <a:lnTo>
                    <a:pt x="11534" y="27242"/>
                  </a:lnTo>
                  <a:lnTo>
                    <a:pt x="2428" y="46763"/>
                  </a:lnTo>
                  <a:lnTo>
                    <a:pt x="0" y="58520"/>
                  </a:lnTo>
                  <a:lnTo>
                    <a:pt x="3542" y="80941"/>
                  </a:lnTo>
                  <a:lnTo>
                    <a:pt x="24879" y="123931"/>
                  </a:lnTo>
                  <a:lnTo>
                    <a:pt x="41115" y="138869"/>
                  </a:lnTo>
                  <a:lnTo>
                    <a:pt x="80135" y="157991"/>
                  </a:lnTo>
                  <a:lnTo>
                    <a:pt x="100768" y="159466"/>
                  </a:lnTo>
                  <a:lnTo>
                    <a:pt x="142611" y="150881"/>
                  </a:lnTo>
                  <a:lnTo>
                    <a:pt x="150777" y="145479"/>
                  </a:lnTo>
                  <a:lnTo>
                    <a:pt x="162970" y="130118"/>
                  </a:lnTo>
                  <a:lnTo>
                    <a:pt x="166050" y="108473"/>
                  </a:lnTo>
                  <a:lnTo>
                    <a:pt x="162349" y="84426"/>
                  </a:lnTo>
                  <a:lnTo>
                    <a:pt x="144029" y="46631"/>
                  </a:lnTo>
                  <a:lnTo>
                    <a:pt x="132015" y="293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11730" y="400082"/>
              <a:ext cx="94757" cy="197255"/>
            </a:xfrm>
            <a:custGeom>
              <a:avLst/>
              <a:gdLst/>
              <a:ahLst/>
              <a:cxnLst/>
              <a:rect l="0" t="0" r="0" b="0"/>
              <a:pathLst>
                <a:path w="94757" h="197255">
                  <a:moveTo>
                    <a:pt x="0" y="63171"/>
                  </a:moveTo>
                  <a:lnTo>
                    <a:pt x="29308" y="98069"/>
                  </a:lnTo>
                  <a:lnTo>
                    <a:pt x="63333" y="156169"/>
                  </a:lnTo>
                  <a:lnTo>
                    <a:pt x="92438" y="197254"/>
                  </a:lnTo>
                  <a:lnTo>
                    <a:pt x="89702" y="197013"/>
                  </a:lnTo>
                  <a:lnTo>
                    <a:pt x="84368" y="194513"/>
                  </a:lnTo>
                  <a:lnTo>
                    <a:pt x="58996" y="165285"/>
                  </a:lnTo>
                  <a:lnTo>
                    <a:pt x="18659" y="105007"/>
                  </a:lnTo>
                  <a:lnTo>
                    <a:pt x="6048" y="72448"/>
                  </a:lnTo>
                  <a:lnTo>
                    <a:pt x="2688" y="47017"/>
                  </a:lnTo>
                  <a:lnTo>
                    <a:pt x="5301" y="37194"/>
                  </a:lnTo>
                  <a:lnTo>
                    <a:pt x="10553" y="29475"/>
                  </a:lnTo>
                  <a:lnTo>
                    <a:pt x="25747" y="17780"/>
                  </a:lnTo>
                  <a:lnTo>
                    <a:pt x="54032" y="578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00790" y="161220"/>
              <a:ext cx="180544" cy="220339"/>
            </a:xfrm>
            <a:custGeom>
              <a:avLst/>
              <a:gdLst/>
              <a:ahLst/>
              <a:cxnLst/>
              <a:rect l="0" t="0" r="0" b="0"/>
              <a:pathLst>
                <a:path w="180544" h="220339">
                  <a:moveTo>
                    <a:pt x="147935" y="7235"/>
                  </a:moveTo>
                  <a:lnTo>
                    <a:pt x="120379" y="0"/>
                  </a:lnTo>
                  <a:lnTo>
                    <a:pt x="79588" y="22"/>
                  </a:lnTo>
                  <a:lnTo>
                    <a:pt x="45406" y="13807"/>
                  </a:lnTo>
                  <a:lnTo>
                    <a:pt x="4870" y="46243"/>
                  </a:lnTo>
                  <a:lnTo>
                    <a:pt x="1086" y="54298"/>
                  </a:lnTo>
                  <a:lnTo>
                    <a:pt x="0" y="72606"/>
                  </a:lnTo>
                  <a:lnTo>
                    <a:pt x="6537" y="89321"/>
                  </a:lnTo>
                  <a:lnTo>
                    <a:pt x="11555" y="97054"/>
                  </a:lnTo>
                  <a:lnTo>
                    <a:pt x="19580" y="102210"/>
                  </a:lnTo>
                  <a:lnTo>
                    <a:pt x="40976" y="107938"/>
                  </a:lnTo>
                  <a:lnTo>
                    <a:pt x="95072" y="106703"/>
                  </a:lnTo>
                  <a:lnTo>
                    <a:pt x="115082" y="112275"/>
                  </a:lnTo>
                  <a:lnTo>
                    <a:pt x="159914" y="141488"/>
                  </a:lnTo>
                  <a:lnTo>
                    <a:pt x="173926" y="158150"/>
                  </a:lnTo>
                  <a:lnTo>
                    <a:pt x="179301" y="167507"/>
                  </a:lnTo>
                  <a:lnTo>
                    <a:pt x="180543" y="177254"/>
                  </a:lnTo>
                  <a:lnTo>
                    <a:pt x="175686" y="197443"/>
                  </a:lnTo>
                  <a:lnTo>
                    <a:pt x="162607" y="211875"/>
                  </a:lnTo>
                  <a:lnTo>
                    <a:pt x="154208" y="217361"/>
                  </a:lnTo>
                  <a:lnTo>
                    <a:pt x="129276" y="220338"/>
                  </a:lnTo>
                  <a:lnTo>
                    <a:pt x="71199" y="212716"/>
                  </a:lnTo>
                  <a:lnTo>
                    <a:pt x="18290" y="191327"/>
                  </a:lnTo>
                  <a:lnTo>
                    <a:pt x="536" y="1862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65956" y="115813"/>
              <a:ext cx="19599" cy="305327"/>
            </a:xfrm>
            <a:custGeom>
              <a:avLst/>
              <a:gdLst/>
              <a:ahLst/>
              <a:cxnLst/>
              <a:rect l="0" t="0" r="0" b="0"/>
              <a:pathLst>
                <a:path w="19599" h="305327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5862" y="171351"/>
                  </a:lnTo>
                  <a:lnTo>
                    <a:pt x="8436" y="230812"/>
                  </a:lnTo>
                  <a:lnTo>
                    <a:pt x="16222" y="289795"/>
                  </a:lnTo>
                  <a:lnTo>
                    <a:pt x="19598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27710" y="210569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49617"/>
                  </a:lnTo>
                  <a:lnTo>
                    <a:pt x="0" y="30823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54052" y="49483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92611" y="207942"/>
              <a:ext cx="293110" cy="343776"/>
            </a:xfrm>
            <a:custGeom>
              <a:avLst/>
              <a:gdLst/>
              <a:ahLst/>
              <a:cxnLst/>
              <a:rect l="0" t="0" r="0" b="0"/>
              <a:pathLst>
                <a:path w="293110" h="343776">
                  <a:moveTo>
                    <a:pt x="19368" y="76327"/>
                  </a:moveTo>
                  <a:lnTo>
                    <a:pt x="2600" y="70738"/>
                  </a:lnTo>
                  <a:lnTo>
                    <a:pt x="0" y="65582"/>
                  </a:lnTo>
                  <a:lnTo>
                    <a:pt x="607" y="58635"/>
                  </a:lnTo>
                  <a:lnTo>
                    <a:pt x="12803" y="22269"/>
                  </a:lnTo>
                  <a:lnTo>
                    <a:pt x="25810" y="8238"/>
                  </a:lnTo>
                  <a:lnTo>
                    <a:pt x="34191" y="2858"/>
                  </a:lnTo>
                  <a:lnTo>
                    <a:pt x="52862" y="0"/>
                  </a:lnTo>
                  <a:lnTo>
                    <a:pt x="72859" y="3800"/>
                  </a:lnTo>
                  <a:lnTo>
                    <a:pt x="124765" y="31782"/>
                  </a:lnTo>
                  <a:lnTo>
                    <a:pt x="150683" y="63258"/>
                  </a:lnTo>
                  <a:lnTo>
                    <a:pt x="171995" y="115816"/>
                  </a:lnTo>
                  <a:lnTo>
                    <a:pt x="187470" y="171258"/>
                  </a:lnTo>
                  <a:lnTo>
                    <a:pt x="192346" y="199237"/>
                  </a:lnTo>
                  <a:lnTo>
                    <a:pt x="190614" y="227270"/>
                  </a:lnTo>
                  <a:lnTo>
                    <a:pt x="177473" y="263770"/>
                  </a:lnTo>
                  <a:lnTo>
                    <a:pt x="145271" y="318210"/>
                  </a:lnTo>
                  <a:lnTo>
                    <a:pt x="138399" y="328829"/>
                  </a:lnTo>
                  <a:lnTo>
                    <a:pt x="129138" y="335909"/>
                  </a:lnTo>
                  <a:lnTo>
                    <a:pt x="106369" y="343775"/>
                  </a:lnTo>
                  <a:lnTo>
                    <a:pt x="67243" y="342614"/>
                  </a:lnTo>
                  <a:lnTo>
                    <a:pt x="46105" y="334667"/>
                  </a:lnTo>
                  <a:lnTo>
                    <a:pt x="37193" y="329272"/>
                  </a:lnTo>
                  <a:lnTo>
                    <a:pt x="24171" y="313919"/>
                  </a:lnTo>
                  <a:lnTo>
                    <a:pt x="19061" y="304912"/>
                  </a:lnTo>
                  <a:lnTo>
                    <a:pt x="16502" y="282425"/>
                  </a:lnTo>
                  <a:lnTo>
                    <a:pt x="20434" y="259173"/>
                  </a:lnTo>
                  <a:lnTo>
                    <a:pt x="29980" y="241040"/>
                  </a:lnTo>
                  <a:lnTo>
                    <a:pt x="38141" y="235269"/>
                  </a:lnTo>
                  <a:lnTo>
                    <a:pt x="59687" y="228856"/>
                  </a:lnTo>
                  <a:lnTo>
                    <a:pt x="98125" y="225246"/>
                  </a:lnTo>
                  <a:lnTo>
                    <a:pt x="139149" y="235355"/>
                  </a:lnTo>
                  <a:lnTo>
                    <a:pt x="194934" y="259731"/>
                  </a:lnTo>
                  <a:lnTo>
                    <a:pt x="236984" y="277808"/>
                  </a:lnTo>
                  <a:lnTo>
                    <a:pt x="293109" y="2868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09467" y="278998"/>
              <a:ext cx="305876" cy="255265"/>
            </a:xfrm>
            <a:custGeom>
              <a:avLst/>
              <a:gdLst/>
              <a:ahLst/>
              <a:cxnLst/>
              <a:rect l="0" t="0" r="0" b="0"/>
              <a:pathLst>
                <a:path w="305876" h="255265">
                  <a:moveTo>
                    <a:pt x="176294" y="47385"/>
                  </a:moveTo>
                  <a:lnTo>
                    <a:pt x="138038" y="6572"/>
                  </a:lnTo>
                  <a:lnTo>
                    <a:pt x="115618" y="0"/>
                  </a:lnTo>
                  <a:lnTo>
                    <a:pt x="93175" y="3318"/>
                  </a:lnTo>
                  <a:lnTo>
                    <a:pt x="63929" y="18340"/>
                  </a:lnTo>
                  <a:lnTo>
                    <a:pt x="33086" y="44377"/>
                  </a:lnTo>
                  <a:lnTo>
                    <a:pt x="17139" y="70670"/>
                  </a:lnTo>
                  <a:lnTo>
                    <a:pt x="2440" y="112166"/>
                  </a:lnTo>
                  <a:lnTo>
                    <a:pt x="0" y="149507"/>
                  </a:lnTo>
                  <a:lnTo>
                    <a:pt x="3575" y="172321"/>
                  </a:lnTo>
                  <a:lnTo>
                    <a:pt x="12183" y="191040"/>
                  </a:lnTo>
                  <a:lnTo>
                    <a:pt x="36772" y="222120"/>
                  </a:lnTo>
                  <a:lnTo>
                    <a:pt x="62815" y="238109"/>
                  </a:lnTo>
                  <a:lnTo>
                    <a:pt x="112631" y="252821"/>
                  </a:lnTo>
                  <a:lnTo>
                    <a:pt x="160680" y="255264"/>
                  </a:lnTo>
                  <a:lnTo>
                    <a:pt x="223080" y="246202"/>
                  </a:lnTo>
                  <a:lnTo>
                    <a:pt x="246221" y="238693"/>
                  </a:lnTo>
                  <a:lnTo>
                    <a:pt x="264304" y="227557"/>
                  </a:lnTo>
                  <a:lnTo>
                    <a:pt x="287639" y="202545"/>
                  </a:lnTo>
                  <a:lnTo>
                    <a:pt x="303782" y="172907"/>
                  </a:lnTo>
                  <a:lnTo>
                    <a:pt x="305875" y="152305"/>
                  </a:lnTo>
                  <a:lnTo>
                    <a:pt x="300723" y="93914"/>
                  </a:lnTo>
                  <a:lnTo>
                    <a:pt x="273384" y="46349"/>
                  </a:lnTo>
                  <a:lnTo>
                    <a:pt x="256880" y="32107"/>
                  </a:lnTo>
                  <a:lnTo>
                    <a:pt x="236677" y="23047"/>
                  </a:lnTo>
                  <a:lnTo>
                    <a:pt x="198995" y="19117"/>
                  </a:lnTo>
                  <a:lnTo>
                    <a:pt x="144709" y="263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27917" y="505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110235" y="136870"/>
            <a:ext cx="1175900" cy="421141"/>
            <a:chOff x="8110235" y="136870"/>
            <a:chExt cx="1175900" cy="421141"/>
          </a:xfrm>
        </p:grpSpPr>
        <p:sp>
          <p:nvSpPr>
            <p:cNvPr id="33" name="Freeform 32"/>
            <p:cNvSpPr/>
            <p:nvPr/>
          </p:nvSpPr>
          <p:spPr>
            <a:xfrm>
              <a:off x="8110235" y="178984"/>
              <a:ext cx="404346" cy="327130"/>
            </a:xfrm>
            <a:custGeom>
              <a:avLst/>
              <a:gdLst/>
              <a:ahLst/>
              <a:cxnLst/>
              <a:rect l="0" t="0" r="0" b="0"/>
              <a:pathLst>
                <a:path w="404346" h="327130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8353" y="140781"/>
                  </a:lnTo>
                  <a:lnTo>
                    <a:pt x="18096" y="191842"/>
                  </a:lnTo>
                  <a:lnTo>
                    <a:pt x="37458" y="246125"/>
                  </a:lnTo>
                  <a:lnTo>
                    <a:pt x="57005" y="276737"/>
                  </a:lnTo>
                  <a:lnTo>
                    <a:pt x="73809" y="289890"/>
                  </a:lnTo>
                  <a:lnTo>
                    <a:pt x="83204" y="295036"/>
                  </a:lnTo>
                  <a:lnTo>
                    <a:pt x="91806" y="296126"/>
                  </a:lnTo>
                  <a:lnTo>
                    <a:pt x="107604" y="291099"/>
                  </a:lnTo>
                  <a:lnTo>
                    <a:pt x="119305" y="277946"/>
                  </a:lnTo>
                  <a:lnTo>
                    <a:pt x="152111" y="220543"/>
                  </a:lnTo>
                  <a:lnTo>
                    <a:pt x="156462" y="210200"/>
                  </a:lnTo>
                  <a:lnTo>
                    <a:pt x="160533" y="206814"/>
                  </a:lnTo>
                  <a:lnTo>
                    <a:pt x="164416" y="208066"/>
                  </a:lnTo>
                  <a:lnTo>
                    <a:pt x="171850" y="218816"/>
                  </a:lnTo>
                  <a:lnTo>
                    <a:pt x="201616" y="280531"/>
                  </a:lnTo>
                  <a:lnTo>
                    <a:pt x="222888" y="306688"/>
                  </a:lnTo>
                  <a:lnTo>
                    <a:pt x="241121" y="321919"/>
                  </a:lnTo>
                  <a:lnTo>
                    <a:pt x="267163" y="327129"/>
                  </a:lnTo>
                  <a:lnTo>
                    <a:pt x="294725" y="324375"/>
                  </a:lnTo>
                  <a:lnTo>
                    <a:pt x="314774" y="315352"/>
                  </a:lnTo>
                  <a:lnTo>
                    <a:pt x="339214" y="291529"/>
                  </a:lnTo>
                  <a:lnTo>
                    <a:pt x="375546" y="238605"/>
                  </a:lnTo>
                  <a:lnTo>
                    <a:pt x="398183" y="185302"/>
                  </a:lnTo>
                  <a:lnTo>
                    <a:pt x="404345" y="122477"/>
                  </a:lnTo>
                  <a:lnTo>
                    <a:pt x="395510" y="66914"/>
                  </a:lnTo>
                  <a:lnTo>
                    <a:pt x="386262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70197" y="136870"/>
              <a:ext cx="242156" cy="368498"/>
            </a:xfrm>
            <a:custGeom>
              <a:avLst/>
              <a:gdLst/>
              <a:ahLst/>
              <a:cxnLst/>
              <a:rect l="0" t="0" r="0" b="0"/>
              <a:pathLst>
                <a:path w="242156" h="368498">
                  <a:moveTo>
                    <a:pt x="0" y="0"/>
                  </a:moveTo>
                  <a:lnTo>
                    <a:pt x="9065" y="58617"/>
                  </a:lnTo>
                  <a:lnTo>
                    <a:pt x="25880" y="113961"/>
                  </a:lnTo>
                  <a:lnTo>
                    <a:pt x="41680" y="176885"/>
                  </a:lnTo>
                  <a:lnTo>
                    <a:pt x="56067" y="240311"/>
                  </a:lnTo>
                  <a:lnTo>
                    <a:pt x="61768" y="300759"/>
                  </a:lnTo>
                  <a:lnTo>
                    <a:pt x="63925" y="335429"/>
                  </a:lnTo>
                  <a:lnTo>
                    <a:pt x="66013" y="335923"/>
                  </a:lnTo>
                  <a:lnTo>
                    <a:pt x="68575" y="332743"/>
                  </a:lnTo>
                  <a:lnTo>
                    <a:pt x="68302" y="319851"/>
                  </a:lnTo>
                  <a:lnTo>
                    <a:pt x="64185" y="271801"/>
                  </a:lnTo>
                  <a:lnTo>
                    <a:pt x="69060" y="234172"/>
                  </a:lnTo>
                  <a:lnTo>
                    <a:pt x="83503" y="200795"/>
                  </a:lnTo>
                  <a:lnTo>
                    <a:pt x="91933" y="193525"/>
                  </a:lnTo>
                  <a:lnTo>
                    <a:pt x="113779" y="185447"/>
                  </a:lnTo>
                  <a:lnTo>
                    <a:pt x="123815" y="185632"/>
                  </a:lnTo>
                  <a:lnTo>
                    <a:pt x="141206" y="192078"/>
                  </a:lnTo>
                  <a:lnTo>
                    <a:pt x="169740" y="214449"/>
                  </a:lnTo>
                  <a:lnTo>
                    <a:pt x="208020" y="274081"/>
                  </a:lnTo>
                  <a:lnTo>
                    <a:pt x="234605" y="336942"/>
                  </a:lnTo>
                  <a:lnTo>
                    <a:pt x="242155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58801" y="334534"/>
              <a:ext cx="227293" cy="223477"/>
            </a:xfrm>
            <a:custGeom>
              <a:avLst/>
              <a:gdLst/>
              <a:ahLst/>
              <a:cxnLst/>
              <a:rect l="0" t="0" r="0" b="0"/>
              <a:pathLst>
                <a:path w="227293" h="223477">
                  <a:moveTo>
                    <a:pt x="111479" y="97134"/>
                  </a:moveTo>
                  <a:lnTo>
                    <a:pt x="122657" y="85955"/>
                  </a:lnTo>
                  <a:lnTo>
                    <a:pt x="128145" y="67989"/>
                  </a:lnTo>
                  <a:lnTo>
                    <a:pt x="129609" y="56647"/>
                  </a:lnTo>
                  <a:lnTo>
                    <a:pt x="124996" y="34686"/>
                  </a:lnTo>
                  <a:lnTo>
                    <a:pt x="120490" y="23917"/>
                  </a:lnTo>
                  <a:lnTo>
                    <a:pt x="106125" y="8831"/>
                  </a:lnTo>
                  <a:lnTo>
                    <a:pt x="97381" y="3170"/>
                  </a:lnTo>
                  <a:lnTo>
                    <a:pt x="78306" y="0"/>
                  </a:lnTo>
                  <a:lnTo>
                    <a:pt x="68307" y="793"/>
                  </a:lnTo>
                  <a:lnTo>
                    <a:pt x="47838" y="11032"/>
                  </a:lnTo>
                  <a:lnTo>
                    <a:pt x="19702" y="36527"/>
                  </a:lnTo>
                  <a:lnTo>
                    <a:pt x="11690" y="46201"/>
                  </a:lnTo>
                  <a:lnTo>
                    <a:pt x="2788" y="72547"/>
                  </a:lnTo>
                  <a:lnTo>
                    <a:pt x="0" y="101414"/>
                  </a:lnTo>
                  <a:lnTo>
                    <a:pt x="10736" y="159482"/>
                  </a:lnTo>
                  <a:lnTo>
                    <a:pt x="23420" y="177877"/>
                  </a:lnTo>
                  <a:lnTo>
                    <a:pt x="31716" y="186057"/>
                  </a:lnTo>
                  <a:lnTo>
                    <a:pt x="41926" y="190341"/>
                  </a:lnTo>
                  <a:lnTo>
                    <a:pt x="65748" y="191982"/>
                  </a:lnTo>
                  <a:lnTo>
                    <a:pt x="85695" y="185692"/>
                  </a:lnTo>
                  <a:lnTo>
                    <a:pt x="94290" y="180739"/>
                  </a:lnTo>
                  <a:lnTo>
                    <a:pt x="117564" y="151412"/>
                  </a:lnTo>
                  <a:lnTo>
                    <a:pt x="122762" y="126327"/>
                  </a:lnTo>
                  <a:lnTo>
                    <a:pt x="122511" y="113086"/>
                  </a:lnTo>
                  <a:lnTo>
                    <a:pt x="123512" y="108939"/>
                  </a:lnTo>
                  <a:lnTo>
                    <a:pt x="125350" y="110853"/>
                  </a:lnTo>
                  <a:lnTo>
                    <a:pt x="146477" y="166723"/>
                  </a:lnTo>
                  <a:lnTo>
                    <a:pt x="171815" y="198097"/>
                  </a:lnTo>
                  <a:lnTo>
                    <a:pt x="197986" y="214137"/>
                  </a:lnTo>
                  <a:lnTo>
                    <a:pt x="227292" y="223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49264" y="147398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065" y="162900"/>
                  </a:lnTo>
                  <a:lnTo>
                    <a:pt x="17475" y="220261"/>
                  </a:lnTo>
                  <a:lnTo>
                    <a:pt x="21166" y="268554"/>
                  </a:lnTo>
                  <a:lnTo>
                    <a:pt x="32300" y="331035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33450" y="299737"/>
              <a:ext cx="252685" cy="16118"/>
            </a:xfrm>
            <a:custGeom>
              <a:avLst/>
              <a:gdLst/>
              <a:ahLst/>
              <a:cxnLst/>
              <a:rect l="0" t="0" r="0" b="0"/>
              <a:pathLst>
                <a:path w="252685" h="16118">
                  <a:moveTo>
                    <a:pt x="252684" y="5589"/>
                  </a:moveTo>
                  <a:lnTo>
                    <a:pt x="235917" y="0"/>
                  </a:lnTo>
                  <a:lnTo>
                    <a:pt x="218326" y="375"/>
                  </a:lnTo>
                  <a:lnTo>
                    <a:pt x="159686" y="6072"/>
                  </a:lnTo>
                  <a:lnTo>
                    <a:pt x="104940" y="13787"/>
                  </a:lnTo>
                  <a:lnTo>
                    <a:pt x="49065" y="1565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16268" y="915979"/>
            <a:ext cx="3684686" cy="502459"/>
            <a:chOff x="916268" y="915979"/>
            <a:chExt cx="3684686" cy="502459"/>
          </a:xfrm>
        </p:grpSpPr>
        <p:sp>
          <p:nvSpPr>
            <p:cNvPr id="39" name="Freeform 38"/>
            <p:cNvSpPr/>
            <p:nvPr/>
          </p:nvSpPr>
          <p:spPr>
            <a:xfrm>
              <a:off x="916268" y="1063378"/>
              <a:ext cx="20769" cy="242156"/>
            </a:xfrm>
            <a:custGeom>
              <a:avLst/>
              <a:gdLst/>
              <a:ahLst/>
              <a:cxnLst/>
              <a:rect l="0" t="0" r="0" b="0"/>
              <a:pathLst>
                <a:path w="20769" h="242156">
                  <a:moveTo>
                    <a:pt x="10239" y="0"/>
                  </a:moveTo>
                  <a:lnTo>
                    <a:pt x="1174" y="58617"/>
                  </a:lnTo>
                  <a:lnTo>
                    <a:pt x="0" y="113960"/>
                  </a:lnTo>
                  <a:lnTo>
                    <a:pt x="2887" y="173766"/>
                  </a:lnTo>
                  <a:lnTo>
                    <a:pt x="17927" y="232338"/>
                  </a:lnTo>
                  <a:lnTo>
                    <a:pt x="20768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6507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52698" y="1024385"/>
              <a:ext cx="227595" cy="274330"/>
            </a:xfrm>
            <a:custGeom>
              <a:avLst/>
              <a:gdLst/>
              <a:ahLst/>
              <a:cxnLst/>
              <a:rect l="0" t="0" r="0" b="0"/>
              <a:pathLst>
                <a:path w="227595" h="274330">
                  <a:moveTo>
                    <a:pt x="137022" y="17936"/>
                  </a:moveTo>
                  <a:lnTo>
                    <a:pt x="125843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63804" y="3335"/>
                  </a:lnTo>
                  <a:lnTo>
                    <a:pt x="31880" y="22968"/>
                  </a:lnTo>
                  <a:lnTo>
                    <a:pt x="5783" y="45423"/>
                  </a:lnTo>
                  <a:lnTo>
                    <a:pt x="1566" y="53808"/>
                  </a:lnTo>
                  <a:lnTo>
                    <a:pt x="0" y="72484"/>
                  </a:lnTo>
                  <a:lnTo>
                    <a:pt x="6323" y="89363"/>
                  </a:lnTo>
                  <a:lnTo>
                    <a:pt x="11285" y="97139"/>
                  </a:lnTo>
                  <a:lnTo>
                    <a:pt x="19272" y="102324"/>
                  </a:lnTo>
                  <a:lnTo>
                    <a:pt x="52870" y="109620"/>
                  </a:lnTo>
                  <a:lnTo>
                    <a:pt x="106145" y="115205"/>
                  </a:lnTo>
                  <a:lnTo>
                    <a:pt x="161728" y="132816"/>
                  </a:lnTo>
                  <a:lnTo>
                    <a:pt x="200957" y="158825"/>
                  </a:lnTo>
                  <a:lnTo>
                    <a:pt x="216520" y="172580"/>
                  </a:lnTo>
                  <a:lnTo>
                    <a:pt x="224997" y="192731"/>
                  </a:lnTo>
                  <a:lnTo>
                    <a:pt x="227594" y="216116"/>
                  </a:lnTo>
                  <a:lnTo>
                    <a:pt x="224849" y="238207"/>
                  </a:lnTo>
                  <a:lnTo>
                    <a:pt x="220140" y="246671"/>
                  </a:lnTo>
                  <a:lnTo>
                    <a:pt x="205549" y="259196"/>
                  </a:lnTo>
                  <a:lnTo>
                    <a:pt x="172014" y="272824"/>
                  </a:lnTo>
                  <a:lnTo>
                    <a:pt x="149064" y="274329"/>
                  </a:lnTo>
                  <a:lnTo>
                    <a:pt x="100146" y="265763"/>
                  </a:lnTo>
                  <a:lnTo>
                    <a:pt x="82418" y="256373"/>
                  </a:lnTo>
                  <a:lnTo>
                    <a:pt x="63322" y="2390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84559" y="94756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8333" y="210097"/>
                  </a:lnTo>
                  <a:lnTo>
                    <a:pt x="9878" y="259953"/>
                  </a:lnTo>
                  <a:lnTo>
                    <a:pt x="17679" y="32105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58217" y="1094963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79875" y="16789"/>
                  </a:lnTo>
                  <a:lnTo>
                    <a:pt x="125825" y="23334"/>
                  </a:lnTo>
                  <a:lnTo>
                    <a:pt x="70088" y="29956"/>
                  </a:lnTo>
                  <a:lnTo>
                    <a:pt x="12465" y="313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21430" y="915979"/>
              <a:ext cx="183536" cy="368498"/>
            </a:xfrm>
            <a:custGeom>
              <a:avLst/>
              <a:gdLst/>
              <a:ahLst/>
              <a:cxnLst/>
              <a:rect l="0" t="0" r="0" b="0"/>
              <a:pathLst>
                <a:path w="183536" h="368498">
                  <a:moveTo>
                    <a:pt x="0" y="0"/>
                  </a:moveTo>
                  <a:lnTo>
                    <a:pt x="0" y="54144"/>
                  </a:lnTo>
                  <a:lnTo>
                    <a:pt x="8405" y="116964"/>
                  </a:lnTo>
                  <a:lnTo>
                    <a:pt x="17958" y="163857"/>
                  </a:lnTo>
                  <a:lnTo>
                    <a:pt x="28197" y="214797"/>
                  </a:lnTo>
                  <a:lnTo>
                    <a:pt x="42138" y="278172"/>
                  </a:lnTo>
                  <a:lnTo>
                    <a:pt x="50567" y="330768"/>
                  </a:lnTo>
                  <a:lnTo>
                    <a:pt x="50089" y="335156"/>
                  </a:lnTo>
                  <a:lnTo>
                    <a:pt x="48600" y="333401"/>
                  </a:lnTo>
                  <a:lnTo>
                    <a:pt x="44997" y="318974"/>
                  </a:lnTo>
                  <a:lnTo>
                    <a:pt x="42493" y="258265"/>
                  </a:lnTo>
                  <a:lnTo>
                    <a:pt x="48521" y="237227"/>
                  </a:lnTo>
                  <a:lnTo>
                    <a:pt x="71455" y="204657"/>
                  </a:lnTo>
                  <a:lnTo>
                    <a:pt x="79222" y="200779"/>
                  </a:lnTo>
                  <a:lnTo>
                    <a:pt x="97211" y="199589"/>
                  </a:lnTo>
                  <a:lnTo>
                    <a:pt x="113785" y="206080"/>
                  </a:lnTo>
                  <a:lnTo>
                    <a:pt x="128949" y="217933"/>
                  </a:lnTo>
                  <a:lnTo>
                    <a:pt x="149471" y="244337"/>
                  </a:lnTo>
                  <a:lnTo>
                    <a:pt x="175040" y="305518"/>
                  </a:lnTo>
                  <a:lnTo>
                    <a:pt x="183535" y="335799"/>
                  </a:lnTo>
                  <a:lnTo>
                    <a:pt x="178984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10943" y="1051293"/>
              <a:ext cx="168457" cy="233184"/>
            </a:xfrm>
            <a:custGeom>
              <a:avLst/>
              <a:gdLst/>
              <a:ahLst/>
              <a:cxnLst/>
              <a:rect l="0" t="0" r="0" b="0"/>
              <a:pathLst>
                <a:path w="168457" h="233184">
                  <a:moveTo>
                    <a:pt x="0" y="138427"/>
                  </a:moveTo>
                  <a:lnTo>
                    <a:pt x="61110" y="120469"/>
                  </a:lnTo>
                  <a:lnTo>
                    <a:pt x="115542" y="97688"/>
                  </a:lnTo>
                  <a:lnTo>
                    <a:pt x="141729" y="78133"/>
                  </a:lnTo>
                  <a:lnTo>
                    <a:pt x="150728" y="58207"/>
                  </a:lnTo>
                  <a:lnTo>
                    <a:pt x="153128" y="46343"/>
                  </a:lnTo>
                  <a:lnTo>
                    <a:pt x="152388" y="36093"/>
                  </a:lnTo>
                  <a:lnTo>
                    <a:pt x="145326" y="18466"/>
                  </a:lnTo>
                  <a:lnTo>
                    <a:pt x="128150" y="5952"/>
                  </a:lnTo>
                  <a:lnTo>
                    <a:pt x="117019" y="977"/>
                  </a:lnTo>
                  <a:lnTo>
                    <a:pt x="106088" y="0"/>
                  </a:lnTo>
                  <a:lnTo>
                    <a:pt x="84585" y="5154"/>
                  </a:lnTo>
                  <a:lnTo>
                    <a:pt x="66449" y="18363"/>
                  </a:lnTo>
                  <a:lnTo>
                    <a:pt x="51759" y="35932"/>
                  </a:lnTo>
                  <a:lnTo>
                    <a:pt x="23935" y="95388"/>
                  </a:lnTo>
                  <a:lnTo>
                    <a:pt x="12197" y="111889"/>
                  </a:lnTo>
                  <a:lnTo>
                    <a:pt x="9301" y="120735"/>
                  </a:lnTo>
                  <a:lnTo>
                    <a:pt x="9203" y="139923"/>
                  </a:lnTo>
                  <a:lnTo>
                    <a:pt x="15725" y="170455"/>
                  </a:lnTo>
                  <a:lnTo>
                    <a:pt x="30655" y="196140"/>
                  </a:lnTo>
                  <a:lnTo>
                    <a:pt x="49897" y="218568"/>
                  </a:lnTo>
                  <a:lnTo>
                    <a:pt x="69749" y="226688"/>
                  </a:lnTo>
                  <a:lnTo>
                    <a:pt x="126211" y="231900"/>
                  </a:lnTo>
                  <a:lnTo>
                    <a:pt x="168456" y="2331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39563" y="1042321"/>
              <a:ext cx="184563" cy="252325"/>
            </a:xfrm>
            <a:custGeom>
              <a:avLst/>
              <a:gdLst/>
              <a:ahLst/>
              <a:cxnLst/>
              <a:rect l="0" t="0" r="0" b="0"/>
              <a:pathLst>
                <a:path w="184563" h="252325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5"/>
                  </a:lnTo>
                  <a:lnTo>
                    <a:pt x="17645" y="188389"/>
                  </a:lnTo>
                  <a:lnTo>
                    <a:pt x="41064" y="236387"/>
                  </a:lnTo>
                  <a:lnTo>
                    <a:pt x="47701" y="245329"/>
                  </a:lnTo>
                  <a:lnTo>
                    <a:pt x="56806" y="250120"/>
                  </a:lnTo>
                  <a:lnTo>
                    <a:pt x="79399" y="252324"/>
                  </a:lnTo>
                  <a:lnTo>
                    <a:pt x="101919" y="243165"/>
                  </a:lnTo>
                  <a:lnTo>
                    <a:pt x="162066" y="193081"/>
                  </a:lnTo>
                  <a:lnTo>
                    <a:pt x="178016" y="166394"/>
                  </a:lnTo>
                  <a:lnTo>
                    <a:pt x="184562" y="125081"/>
                  </a:lnTo>
                  <a:lnTo>
                    <a:pt x="179537" y="69464"/>
                  </a:lnTo>
                  <a:lnTo>
                    <a:pt x="176789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90051" y="1060898"/>
              <a:ext cx="200043" cy="223579"/>
            </a:xfrm>
            <a:custGeom>
              <a:avLst/>
              <a:gdLst/>
              <a:ahLst/>
              <a:cxnLst/>
              <a:rect l="0" t="0" r="0" b="0"/>
              <a:pathLst>
                <a:path w="200043" h="223579">
                  <a:moveTo>
                    <a:pt x="0" y="44594"/>
                  </a:moveTo>
                  <a:lnTo>
                    <a:pt x="3120" y="87285"/>
                  </a:lnTo>
                  <a:lnTo>
                    <a:pt x="17958" y="147832"/>
                  </a:lnTo>
                  <a:lnTo>
                    <a:pt x="28547" y="202810"/>
                  </a:lnTo>
                  <a:lnTo>
                    <a:pt x="29066" y="222537"/>
                  </a:lnTo>
                  <a:lnTo>
                    <a:pt x="27566" y="222884"/>
                  </a:lnTo>
                  <a:lnTo>
                    <a:pt x="25396" y="219606"/>
                  </a:lnTo>
                  <a:lnTo>
                    <a:pt x="18509" y="156649"/>
                  </a:lnTo>
                  <a:lnTo>
                    <a:pt x="12893" y="106651"/>
                  </a:lnTo>
                  <a:lnTo>
                    <a:pt x="13919" y="75684"/>
                  </a:lnTo>
                  <a:lnTo>
                    <a:pt x="34386" y="23241"/>
                  </a:lnTo>
                  <a:lnTo>
                    <a:pt x="48038" y="8587"/>
                  </a:lnTo>
                  <a:lnTo>
                    <a:pt x="56592" y="3042"/>
                  </a:lnTo>
                  <a:lnTo>
                    <a:pt x="75455" y="0"/>
                  </a:lnTo>
                  <a:lnTo>
                    <a:pt x="85398" y="827"/>
                  </a:lnTo>
                  <a:lnTo>
                    <a:pt x="102686" y="7984"/>
                  </a:lnTo>
                  <a:lnTo>
                    <a:pt x="154266" y="51935"/>
                  </a:lnTo>
                  <a:lnTo>
                    <a:pt x="169841" y="78354"/>
                  </a:lnTo>
                  <a:lnTo>
                    <a:pt x="189234" y="140561"/>
                  </a:lnTo>
                  <a:lnTo>
                    <a:pt x="197907" y="195741"/>
                  </a:lnTo>
                  <a:lnTo>
                    <a:pt x="200042" y="2235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74321" y="110549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2997" y="12764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84849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54769" y="926507"/>
              <a:ext cx="30123" cy="326385"/>
            </a:xfrm>
            <a:custGeom>
              <a:avLst/>
              <a:gdLst/>
              <a:ahLst/>
              <a:cxnLst/>
              <a:rect l="0" t="0" r="0" b="0"/>
              <a:pathLst>
                <a:path w="30123" h="326385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8472" y="178430"/>
                  </a:lnTo>
                  <a:lnTo>
                    <a:pt x="8948" y="235027"/>
                  </a:lnTo>
                  <a:lnTo>
                    <a:pt x="17447" y="288927"/>
                  </a:lnTo>
                  <a:lnTo>
                    <a:pt x="30122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58549" y="1052849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76948" y="4463"/>
                  </a:lnTo>
                  <a:lnTo>
                    <a:pt x="125246" y="8984"/>
                  </a:lnTo>
                  <a:lnTo>
                    <a:pt x="64384" y="10224"/>
                  </a:lnTo>
                  <a:lnTo>
                    <a:pt x="10905" y="21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13830" y="1052998"/>
              <a:ext cx="152528" cy="365440"/>
            </a:xfrm>
            <a:custGeom>
              <a:avLst/>
              <a:gdLst/>
              <a:ahLst/>
              <a:cxnLst/>
              <a:rect l="0" t="0" r="0" b="0"/>
              <a:pathLst>
                <a:path w="152528" h="365440">
                  <a:moveTo>
                    <a:pt x="18501" y="136722"/>
                  </a:moveTo>
                  <a:lnTo>
                    <a:pt x="27566" y="195339"/>
                  </a:lnTo>
                  <a:lnTo>
                    <a:pt x="40289" y="255055"/>
                  </a:lnTo>
                  <a:lnTo>
                    <a:pt x="53741" y="309185"/>
                  </a:lnTo>
                  <a:lnTo>
                    <a:pt x="65323" y="363984"/>
                  </a:lnTo>
                  <a:lnTo>
                    <a:pt x="64924" y="365439"/>
                  </a:lnTo>
                  <a:lnTo>
                    <a:pt x="61360" y="356527"/>
                  </a:lnTo>
                  <a:lnTo>
                    <a:pt x="46213" y="299649"/>
                  </a:lnTo>
                  <a:lnTo>
                    <a:pt x="32467" y="237882"/>
                  </a:lnTo>
                  <a:lnTo>
                    <a:pt x="18487" y="179407"/>
                  </a:lnTo>
                  <a:lnTo>
                    <a:pt x="4461" y="122797"/>
                  </a:lnTo>
                  <a:lnTo>
                    <a:pt x="0" y="60488"/>
                  </a:lnTo>
                  <a:lnTo>
                    <a:pt x="3649" y="34990"/>
                  </a:lnTo>
                  <a:lnTo>
                    <a:pt x="12290" y="15079"/>
                  </a:lnTo>
                  <a:lnTo>
                    <a:pt x="17870" y="6493"/>
                  </a:lnTo>
                  <a:lnTo>
                    <a:pt x="26269" y="1940"/>
                  </a:lnTo>
                  <a:lnTo>
                    <a:pt x="48080" y="0"/>
                  </a:lnTo>
                  <a:lnTo>
                    <a:pt x="67132" y="6156"/>
                  </a:lnTo>
                  <a:lnTo>
                    <a:pt x="129107" y="49353"/>
                  </a:lnTo>
                  <a:lnTo>
                    <a:pt x="145770" y="75740"/>
                  </a:lnTo>
                  <a:lnTo>
                    <a:pt x="152527" y="111374"/>
                  </a:lnTo>
                  <a:lnTo>
                    <a:pt x="147868" y="131695"/>
                  </a:lnTo>
                  <a:lnTo>
                    <a:pt x="143351" y="140390"/>
                  </a:lnTo>
                  <a:lnTo>
                    <a:pt x="128972" y="153170"/>
                  </a:lnTo>
                  <a:lnTo>
                    <a:pt x="109713" y="161580"/>
                  </a:lnTo>
                  <a:lnTo>
                    <a:pt x="65461" y="166978"/>
                  </a:lnTo>
                  <a:lnTo>
                    <a:pt x="39558" y="1683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2373" y="1042321"/>
              <a:ext cx="84229" cy="184555"/>
            </a:xfrm>
            <a:custGeom>
              <a:avLst/>
              <a:gdLst/>
              <a:ahLst/>
              <a:cxnLst/>
              <a:rect l="0" t="0" r="0" b="0"/>
              <a:pathLst>
                <a:path w="84229" h="184555">
                  <a:moveTo>
                    <a:pt x="0" y="63171"/>
                  </a:moveTo>
                  <a:lnTo>
                    <a:pt x="14654" y="125263"/>
                  </a:lnTo>
                  <a:lnTo>
                    <a:pt x="29367" y="167073"/>
                  </a:lnTo>
                  <a:lnTo>
                    <a:pt x="40738" y="183829"/>
                  </a:lnTo>
                  <a:lnTo>
                    <a:pt x="43536" y="184554"/>
                  </a:lnTo>
                  <a:lnTo>
                    <a:pt x="44232" y="180358"/>
                  </a:lnTo>
                  <a:lnTo>
                    <a:pt x="30847" y="125538"/>
                  </a:lnTo>
                  <a:lnTo>
                    <a:pt x="15111" y="72424"/>
                  </a:lnTo>
                  <a:lnTo>
                    <a:pt x="12565" y="47006"/>
                  </a:lnTo>
                  <a:lnTo>
                    <a:pt x="15396" y="37187"/>
                  </a:lnTo>
                  <a:lnTo>
                    <a:pt x="20792" y="29470"/>
                  </a:lnTo>
                  <a:lnTo>
                    <a:pt x="36147" y="17777"/>
                  </a:lnTo>
                  <a:lnTo>
                    <a:pt x="68361" y="38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53471" y="109496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3"/>
                  </a:lnTo>
                  <a:lnTo>
                    <a:pt x="18212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85057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86560" y="1052300"/>
              <a:ext cx="130125" cy="182821"/>
            </a:xfrm>
            <a:custGeom>
              <a:avLst/>
              <a:gdLst/>
              <a:ahLst/>
              <a:cxnLst/>
              <a:rect l="0" t="0" r="0" b="0"/>
              <a:pathLst>
                <a:path w="130125" h="182821">
                  <a:moveTo>
                    <a:pt x="130124" y="21606"/>
                  </a:moveTo>
                  <a:lnTo>
                    <a:pt x="124534" y="4839"/>
                  </a:lnTo>
                  <a:lnTo>
                    <a:pt x="117039" y="1069"/>
                  </a:lnTo>
                  <a:lnTo>
                    <a:pt x="93113" y="0"/>
                  </a:lnTo>
                  <a:lnTo>
                    <a:pt x="72340" y="6544"/>
                  </a:lnTo>
                  <a:lnTo>
                    <a:pt x="34352" y="29810"/>
                  </a:lnTo>
                  <a:lnTo>
                    <a:pt x="20098" y="46309"/>
                  </a:lnTo>
                  <a:lnTo>
                    <a:pt x="1415" y="85497"/>
                  </a:lnTo>
                  <a:lnTo>
                    <a:pt x="0" y="106154"/>
                  </a:lnTo>
                  <a:lnTo>
                    <a:pt x="4441" y="125864"/>
                  </a:lnTo>
                  <a:lnTo>
                    <a:pt x="26355" y="157580"/>
                  </a:lnTo>
                  <a:lnTo>
                    <a:pt x="32868" y="164898"/>
                  </a:lnTo>
                  <a:lnTo>
                    <a:pt x="64392" y="180787"/>
                  </a:lnTo>
                  <a:lnTo>
                    <a:pt x="89992" y="182820"/>
                  </a:lnTo>
                  <a:lnTo>
                    <a:pt x="130124" y="1795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72014" y="1029239"/>
              <a:ext cx="228940" cy="236360"/>
            </a:xfrm>
            <a:custGeom>
              <a:avLst/>
              <a:gdLst/>
              <a:ahLst/>
              <a:cxnLst/>
              <a:rect l="0" t="0" r="0" b="0"/>
              <a:pathLst>
                <a:path w="228940" h="236360">
                  <a:moveTo>
                    <a:pt x="28897" y="97310"/>
                  </a:moveTo>
                  <a:lnTo>
                    <a:pt x="87514" y="97310"/>
                  </a:lnTo>
                  <a:lnTo>
                    <a:pt x="122305" y="91721"/>
                  </a:lnTo>
                  <a:lnTo>
                    <a:pt x="149251" y="77066"/>
                  </a:lnTo>
                  <a:lnTo>
                    <a:pt x="161546" y="61407"/>
                  </a:lnTo>
                  <a:lnTo>
                    <a:pt x="166463" y="52317"/>
                  </a:lnTo>
                  <a:lnTo>
                    <a:pt x="167401" y="42748"/>
                  </a:lnTo>
                  <a:lnTo>
                    <a:pt x="162204" y="22757"/>
                  </a:lnTo>
                  <a:lnTo>
                    <a:pt x="148976" y="8413"/>
                  </a:lnTo>
                  <a:lnTo>
                    <a:pt x="140536" y="2951"/>
                  </a:lnTo>
                  <a:lnTo>
                    <a:pt x="121798" y="0"/>
                  </a:lnTo>
                  <a:lnTo>
                    <a:pt x="81174" y="7638"/>
                  </a:lnTo>
                  <a:lnTo>
                    <a:pt x="55435" y="22647"/>
                  </a:lnTo>
                  <a:lnTo>
                    <a:pt x="32991" y="41912"/>
                  </a:lnTo>
                  <a:lnTo>
                    <a:pt x="17113" y="68028"/>
                  </a:lnTo>
                  <a:lnTo>
                    <a:pt x="2437" y="109463"/>
                  </a:lnTo>
                  <a:lnTo>
                    <a:pt x="0" y="146794"/>
                  </a:lnTo>
                  <a:lnTo>
                    <a:pt x="3576" y="169606"/>
                  </a:lnTo>
                  <a:lnTo>
                    <a:pt x="12185" y="188323"/>
                  </a:lnTo>
                  <a:lnTo>
                    <a:pt x="17756" y="196590"/>
                  </a:lnTo>
                  <a:lnTo>
                    <a:pt x="47953" y="219403"/>
                  </a:lnTo>
                  <a:lnTo>
                    <a:pt x="80947" y="235391"/>
                  </a:lnTo>
                  <a:lnTo>
                    <a:pt x="124128" y="236359"/>
                  </a:lnTo>
                  <a:lnTo>
                    <a:pt x="181546" y="227375"/>
                  </a:lnTo>
                  <a:lnTo>
                    <a:pt x="228939" y="2236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590010" y="726466"/>
            <a:ext cx="6885638" cy="663296"/>
            <a:chOff x="2590010" y="726466"/>
            <a:chExt cx="6885638" cy="663296"/>
          </a:xfrm>
        </p:grpSpPr>
        <p:sp>
          <p:nvSpPr>
            <p:cNvPr id="59" name="Freeform 58"/>
            <p:cNvSpPr/>
            <p:nvPr/>
          </p:nvSpPr>
          <p:spPr>
            <a:xfrm>
              <a:off x="5140391" y="726466"/>
              <a:ext cx="155444" cy="494840"/>
            </a:xfrm>
            <a:custGeom>
              <a:avLst/>
              <a:gdLst/>
              <a:ahLst/>
              <a:cxnLst/>
              <a:rect l="0" t="0" r="0" b="0"/>
              <a:pathLst>
                <a:path w="155444" h="494840">
                  <a:moveTo>
                    <a:pt x="155443" y="0"/>
                  </a:moveTo>
                  <a:lnTo>
                    <a:pt x="133086" y="5589"/>
                  </a:lnTo>
                  <a:lnTo>
                    <a:pt x="115871" y="17692"/>
                  </a:lnTo>
                  <a:lnTo>
                    <a:pt x="78569" y="65284"/>
                  </a:lnTo>
                  <a:lnTo>
                    <a:pt x="43183" y="125003"/>
                  </a:lnTo>
                  <a:lnTo>
                    <a:pt x="22307" y="177767"/>
                  </a:lnTo>
                  <a:lnTo>
                    <a:pt x="5901" y="226327"/>
                  </a:lnTo>
                  <a:lnTo>
                    <a:pt x="0" y="276590"/>
                  </a:lnTo>
                  <a:lnTo>
                    <a:pt x="1126" y="336088"/>
                  </a:lnTo>
                  <a:lnTo>
                    <a:pt x="12266" y="387312"/>
                  </a:lnTo>
                  <a:lnTo>
                    <a:pt x="27883" y="414886"/>
                  </a:lnTo>
                  <a:lnTo>
                    <a:pt x="82561" y="459503"/>
                  </a:lnTo>
                  <a:lnTo>
                    <a:pt x="119922" y="488568"/>
                  </a:lnTo>
                  <a:lnTo>
                    <a:pt x="134386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01552" y="905450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8777"/>
                  </a:lnTo>
                  <a:lnTo>
                    <a:pt x="10315" y="200060"/>
                  </a:lnTo>
                  <a:lnTo>
                    <a:pt x="21361" y="253728"/>
                  </a:lnTo>
                  <a:lnTo>
                    <a:pt x="29218" y="309042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92827" y="884393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7443" y="173894"/>
                  </a:lnTo>
                  <a:lnTo>
                    <a:pt x="8070" y="224010"/>
                  </a:lnTo>
                  <a:lnTo>
                    <a:pt x="8281" y="283458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2704" y="1078846"/>
              <a:ext cx="136872" cy="16118"/>
            </a:xfrm>
            <a:custGeom>
              <a:avLst/>
              <a:gdLst/>
              <a:ahLst/>
              <a:cxnLst/>
              <a:rect l="0" t="0" r="0" b="0"/>
              <a:pathLst>
                <a:path w="136872" h="16118">
                  <a:moveTo>
                    <a:pt x="136871" y="5589"/>
                  </a:moveTo>
                  <a:lnTo>
                    <a:pt x="120103" y="0"/>
                  </a:lnTo>
                  <a:lnTo>
                    <a:pt x="102513" y="375"/>
                  </a:lnTo>
                  <a:lnTo>
                    <a:pt x="45042" y="1213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35486" y="1042321"/>
              <a:ext cx="105678" cy="160203"/>
            </a:xfrm>
            <a:custGeom>
              <a:avLst/>
              <a:gdLst/>
              <a:ahLst/>
              <a:cxnLst/>
              <a:rect l="0" t="0" r="0" b="0"/>
              <a:pathLst>
                <a:path w="105678" h="160203">
                  <a:moveTo>
                    <a:pt x="92016" y="0"/>
                  </a:moveTo>
                  <a:lnTo>
                    <a:pt x="60734" y="9575"/>
                  </a:lnTo>
                  <a:lnTo>
                    <a:pt x="22328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4717" y="124452"/>
                  </a:lnTo>
                  <a:lnTo>
                    <a:pt x="9250" y="135610"/>
                  </a:lnTo>
                  <a:lnTo>
                    <a:pt x="23646" y="151128"/>
                  </a:lnTo>
                  <a:lnTo>
                    <a:pt x="32398" y="156904"/>
                  </a:lnTo>
                  <a:lnTo>
                    <a:pt x="51481" y="160202"/>
                  </a:lnTo>
                  <a:lnTo>
                    <a:pt x="61484" y="159444"/>
                  </a:lnTo>
                  <a:lnTo>
                    <a:pt x="78836" y="152362"/>
                  </a:lnTo>
                  <a:lnTo>
                    <a:pt x="86739" y="147198"/>
                  </a:lnTo>
                  <a:lnTo>
                    <a:pt x="98639" y="132102"/>
                  </a:lnTo>
                  <a:lnTo>
                    <a:pt x="103451" y="123163"/>
                  </a:lnTo>
                  <a:lnTo>
                    <a:pt x="105677" y="100752"/>
                  </a:lnTo>
                  <a:lnTo>
                    <a:pt x="100353" y="68067"/>
                  </a:lnTo>
                  <a:lnTo>
                    <a:pt x="92016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90673" y="1052849"/>
              <a:ext cx="270658" cy="158152"/>
            </a:xfrm>
            <a:custGeom>
              <a:avLst/>
              <a:gdLst/>
              <a:ahLst/>
              <a:cxnLst/>
              <a:rect l="0" t="0" r="0" b="0"/>
              <a:pathLst>
                <a:path w="270658" h="158152">
                  <a:moveTo>
                    <a:pt x="0" y="0"/>
                  </a:moveTo>
                  <a:lnTo>
                    <a:pt x="3120" y="54145"/>
                  </a:lnTo>
                  <a:lnTo>
                    <a:pt x="14654" y="103502"/>
                  </a:lnTo>
                  <a:lnTo>
                    <a:pt x="30339" y="130753"/>
                  </a:lnTo>
                  <a:lnTo>
                    <a:pt x="38943" y="135132"/>
                  </a:lnTo>
                  <a:lnTo>
                    <a:pt x="60982" y="136878"/>
                  </a:lnTo>
                  <a:lnTo>
                    <a:pt x="80136" y="130635"/>
                  </a:lnTo>
                  <a:lnTo>
                    <a:pt x="88519" y="125694"/>
                  </a:lnTo>
                  <a:lnTo>
                    <a:pt x="100953" y="107727"/>
                  </a:lnTo>
                  <a:lnTo>
                    <a:pt x="108039" y="85313"/>
                  </a:lnTo>
                  <a:lnTo>
                    <a:pt x="107791" y="61153"/>
                  </a:lnTo>
                  <a:lnTo>
                    <a:pt x="129814" y="116825"/>
                  </a:lnTo>
                  <a:lnTo>
                    <a:pt x="143093" y="136151"/>
                  </a:lnTo>
                  <a:lnTo>
                    <a:pt x="160693" y="152538"/>
                  </a:lnTo>
                  <a:lnTo>
                    <a:pt x="170299" y="156675"/>
                  </a:lnTo>
                  <a:lnTo>
                    <a:pt x="190333" y="158151"/>
                  </a:lnTo>
                  <a:lnTo>
                    <a:pt x="221341" y="146815"/>
                  </a:lnTo>
                  <a:lnTo>
                    <a:pt x="247167" y="128639"/>
                  </a:lnTo>
                  <a:lnTo>
                    <a:pt x="259201" y="109036"/>
                  </a:lnTo>
                  <a:lnTo>
                    <a:pt x="267279" y="84725"/>
                  </a:lnTo>
                  <a:lnTo>
                    <a:pt x="270657" y="47071"/>
                  </a:lnTo>
                  <a:lnTo>
                    <a:pt x="263213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3927" y="1050273"/>
              <a:ext cx="284271" cy="160505"/>
            </a:xfrm>
            <a:custGeom>
              <a:avLst/>
              <a:gdLst/>
              <a:ahLst/>
              <a:cxnLst/>
              <a:rect l="0" t="0" r="0" b="0"/>
              <a:pathLst>
                <a:path w="284271" h="160505">
                  <a:moveTo>
                    <a:pt x="0" y="55219"/>
                  </a:moveTo>
                  <a:lnTo>
                    <a:pt x="16789" y="117499"/>
                  </a:lnTo>
                  <a:lnTo>
                    <a:pt x="19161" y="144120"/>
                  </a:lnTo>
                  <a:lnTo>
                    <a:pt x="18623" y="148412"/>
                  </a:lnTo>
                  <a:lnTo>
                    <a:pt x="17095" y="146593"/>
                  </a:lnTo>
                  <a:lnTo>
                    <a:pt x="13447" y="130925"/>
                  </a:lnTo>
                  <a:lnTo>
                    <a:pt x="11106" y="76325"/>
                  </a:lnTo>
                  <a:lnTo>
                    <a:pt x="13125" y="50562"/>
                  </a:lnTo>
                  <a:lnTo>
                    <a:pt x="21821" y="31312"/>
                  </a:lnTo>
                  <a:lnTo>
                    <a:pt x="28586" y="26413"/>
                  </a:lnTo>
                  <a:lnTo>
                    <a:pt x="36605" y="24316"/>
                  </a:lnTo>
                  <a:lnTo>
                    <a:pt x="45460" y="24089"/>
                  </a:lnTo>
                  <a:lnTo>
                    <a:pt x="61539" y="30075"/>
                  </a:lnTo>
                  <a:lnTo>
                    <a:pt x="90925" y="52982"/>
                  </a:lnTo>
                  <a:lnTo>
                    <a:pt x="115750" y="81423"/>
                  </a:lnTo>
                  <a:lnTo>
                    <a:pt x="116941" y="79707"/>
                  </a:lnTo>
                  <a:lnTo>
                    <a:pt x="117485" y="68442"/>
                  </a:lnTo>
                  <a:lnTo>
                    <a:pt x="125538" y="42369"/>
                  </a:lnTo>
                  <a:lnTo>
                    <a:pt x="136123" y="22602"/>
                  </a:lnTo>
                  <a:lnTo>
                    <a:pt x="151746" y="8357"/>
                  </a:lnTo>
                  <a:lnTo>
                    <a:pt x="160826" y="2920"/>
                  </a:lnTo>
                  <a:lnTo>
                    <a:pt x="180273" y="0"/>
                  </a:lnTo>
                  <a:lnTo>
                    <a:pt x="200614" y="3771"/>
                  </a:lnTo>
                  <a:lnTo>
                    <a:pt x="230627" y="19048"/>
                  </a:lnTo>
                  <a:lnTo>
                    <a:pt x="247171" y="31734"/>
                  </a:lnTo>
                  <a:lnTo>
                    <a:pt x="264049" y="57619"/>
                  </a:lnTo>
                  <a:lnTo>
                    <a:pt x="279062" y="98977"/>
                  </a:lnTo>
                  <a:lnTo>
                    <a:pt x="284270" y="1605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69782" y="1021264"/>
              <a:ext cx="124629" cy="172156"/>
            </a:xfrm>
            <a:custGeom>
              <a:avLst/>
              <a:gdLst/>
              <a:ahLst/>
              <a:cxnLst/>
              <a:rect l="0" t="0" r="0" b="0"/>
              <a:pathLst>
                <a:path w="124629" h="172156">
                  <a:moveTo>
                    <a:pt x="0" y="10528"/>
                  </a:moveTo>
                  <a:lnTo>
                    <a:pt x="3120" y="64673"/>
                  </a:lnTo>
                  <a:lnTo>
                    <a:pt x="14654" y="119619"/>
                  </a:lnTo>
                  <a:lnTo>
                    <a:pt x="24750" y="155935"/>
                  </a:lnTo>
                  <a:lnTo>
                    <a:pt x="31708" y="163618"/>
                  </a:lnTo>
                  <a:lnTo>
                    <a:pt x="51917" y="172155"/>
                  </a:lnTo>
                  <a:lnTo>
                    <a:pt x="61517" y="172092"/>
                  </a:lnTo>
                  <a:lnTo>
                    <a:pt x="78423" y="165782"/>
                  </a:lnTo>
                  <a:lnTo>
                    <a:pt x="101096" y="149076"/>
                  </a:lnTo>
                  <a:lnTo>
                    <a:pt x="117042" y="123719"/>
                  </a:lnTo>
                  <a:lnTo>
                    <a:pt x="124505" y="68069"/>
                  </a:lnTo>
                  <a:lnTo>
                    <a:pt x="124628" y="2848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43515" y="1035587"/>
              <a:ext cx="142123" cy="150582"/>
            </a:xfrm>
            <a:custGeom>
              <a:avLst/>
              <a:gdLst/>
              <a:ahLst/>
              <a:cxnLst/>
              <a:rect l="0" t="0" r="0" b="0"/>
              <a:pathLst>
                <a:path w="142123" h="150582">
                  <a:moveTo>
                    <a:pt x="121065" y="38319"/>
                  </a:moveTo>
                  <a:lnTo>
                    <a:pt x="91756" y="9011"/>
                  </a:lnTo>
                  <a:lnTo>
                    <a:pt x="72165" y="1897"/>
                  </a:lnTo>
                  <a:lnTo>
                    <a:pt x="60389" y="0"/>
                  </a:lnTo>
                  <a:lnTo>
                    <a:pt x="50199" y="2244"/>
                  </a:lnTo>
                  <a:lnTo>
                    <a:pt x="32637" y="14097"/>
                  </a:lnTo>
                  <a:lnTo>
                    <a:pt x="9596" y="40501"/>
                  </a:lnTo>
                  <a:lnTo>
                    <a:pt x="1333" y="66585"/>
                  </a:lnTo>
                  <a:lnTo>
                    <a:pt x="0" y="95336"/>
                  </a:lnTo>
                  <a:lnTo>
                    <a:pt x="7207" y="119812"/>
                  </a:lnTo>
                  <a:lnTo>
                    <a:pt x="21328" y="136149"/>
                  </a:lnTo>
                  <a:lnTo>
                    <a:pt x="30007" y="142144"/>
                  </a:lnTo>
                  <a:lnTo>
                    <a:pt x="64579" y="150581"/>
                  </a:lnTo>
                  <a:lnTo>
                    <a:pt x="98869" y="147491"/>
                  </a:lnTo>
                  <a:lnTo>
                    <a:pt x="142122" y="1330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11633" y="884393"/>
              <a:ext cx="188501" cy="294799"/>
            </a:xfrm>
            <a:custGeom>
              <a:avLst/>
              <a:gdLst/>
              <a:ahLst/>
              <a:cxnLst/>
              <a:rect l="0" t="0" r="0" b="0"/>
              <a:pathLst>
                <a:path w="188501" h="2947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5763"/>
                  </a:lnTo>
                  <a:lnTo>
                    <a:pt x="18452" y="137867"/>
                  </a:lnTo>
                  <a:lnTo>
                    <a:pt x="30617" y="198809"/>
                  </a:lnTo>
                  <a:lnTo>
                    <a:pt x="35880" y="249408"/>
                  </a:lnTo>
                  <a:lnTo>
                    <a:pt x="36311" y="248160"/>
                  </a:lnTo>
                  <a:lnTo>
                    <a:pt x="39401" y="201352"/>
                  </a:lnTo>
                  <a:lnTo>
                    <a:pt x="53952" y="170014"/>
                  </a:lnTo>
                  <a:lnTo>
                    <a:pt x="66468" y="153161"/>
                  </a:lnTo>
                  <a:lnTo>
                    <a:pt x="75421" y="148901"/>
                  </a:lnTo>
                  <a:lnTo>
                    <a:pt x="97847" y="147287"/>
                  </a:lnTo>
                  <a:lnTo>
                    <a:pt x="131191" y="158544"/>
                  </a:lnTo>
                  <a:lnTo>
                    <a:pt x="149540" y="176529"/>
                  </a:lnTo>
                  <a:lnTo>
                    <a:pt x="174794" y="220614"/>
                  </a:lnTo>
                  <a:lnTo>
                    <a:pt x="187266" y="252540"/>
                  </a:lnTo>
                  <a:lnTo>
                    <a:pt x="188500" y="270558"/>
                  </a:lnTo>
                  <a:lnTo>
                    <a:pt x="184574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09721" y="864115"/>
              <a:ext cx="133927" cy="301473"/>
            </a:xfrm>
            <a:custGeom>
              <a:avLst/>
              <a:gdLst/>
              <a:ahLst/>
              <a:cxnLst/>
              <a:rect l="0" t="0" r="0" b="0"/>
              <a:pathLst>
                <a:path w="133927" h="301473">
                  <a:moveTo>
                    <a:pt x="112870" y="209791"/>
                  </a:moveTo>
                  <a:lnTo>
                    <a:pt x="83561" y="165829"/>
                  </a:lnTo>
                  <a:lnTo>
                    <a:pt x="74613" y="160596"/>
                  </a:lnTo>
                  <a:lnTo>
                    <a:pt x="52193" y="157901"/>
                  </a:lnTo>
                  <a:lnTo>
                    <a:pt x="32870" y="163722"/>
                  </a:lnTo>
                  <a:lnTo>
                    <a:pt x="24442" y="168550"/>
                  </a:lnTo>
                  <a:lnTo>
                    <a:pt x="11956" y="183273"/>
                  </a:lnTo>
                  <a:lnTo>
                    <a:pt x="6990" y="192112"/>
                  </a:lnTo>
                  <a:lnTo>
                    <a:pt x="0" y="232499"/>
                  </a:lnTo>
                  <a:lnTo>
                    <a:pt x="3517" y="270332"/>
                  </a:lnTo>
                  <a:lnTo>
                    <a:pt x="12016" y="289731"/>
                  </a:lnTo>
                  <a:lnTo>
                    <a:pt x="17558" y="298179"/>
                  </a:lnTo>
                  <a:lnTo>
                    <a:pt x="24762" y="301472"/>
                  </a:lnTo>
                  <a:lnTo>
                    <a:pt x="33074" y="301327"/>
                  </a:lnTo>
                  <a:lnTo>
                    <a:pt x="61540" y="289945"/>
                  </a:lnTo>
                  <a:lnTo>
                    <a:pt x="71631" y="284284"/>
                  </a:lnTo>
                  <a:lnTo>
                    <a:pt x="97011" y="253960"/>
                  </a:lnTo>
                  <a:lnTo>
                    <a:pt x="113760" y="215339"/>
                  </a:lnTo>
                  <a:lnTo>
                    <a:pt x="121494" y="160368"/>
                  </a:lnTo>
                  <a:lnTo>
                    <a:pt x="126142" y="104449"/>
                  </a:lnTo>
                  <a:lnTo>
                    <a:pt x="129297" y="76405"/>
                  </a:lnTo>
                  <a:lnTo>
                    <a:pt x="121791" y="20273"/>
                  </a:lnTo>
                  <a:lnTo>
                    <a:pt x="118817" y="6237"/>
                  </a:lnTo>
                  <a:lnTo>
                    <a:pt x="114495" y="389"/>
                  </a:lnTo>
                  <a:lnTo>
                    <a:pt x="109274" y="0"/>
                  </a:lnTo>
                  <a:lnTo>
                    <a:pt x="103453" y="3250"/>
                  </a:lnTo>
                  <a:lnTo>
                    <a:pt x="100743" y="10096"/>
                  </a:lnTo>
                  <a:lnTo>
                    <a:pt x="101900" y="67796"/>
                  </a:lnTo>
                  <a:lnTo>
                    <a:pt x="110660" y="123598"/>
                  </a:lnTo>
                  <a:lnTo>
                    <a:pt x="119103" y="172684"/>
                  </a:lnTo>
                  <a:lnTo>
                    <a:pt x="125670" y="235433"/>
                  </a:lnTo>
                  <a:lnTo>
                    <a:pt x="133926" y="2729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88592" y="1015675"/>
              <a:ext cx="126422" cy="148538"/>
            </a:xfrm>
            <a:custGeom>
              <a:avLst/>
              <a:gdLst/>
              <a:ahLst/>
              <a:cxnLst/>
              <a:rect l="0" t="0" r="0" b="0"/>
              <a:pathLst>
                <a:path w="126422" h="148538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2" y="18616"/>
                  </a:lnTo>
                  <a:lnTo>
                    <a:pt x="16908" y="32436"/>
                  </a:lnTo>
                  <a:lnTo>
                    <a:pt x="6722" y="50276"/>
                  </a:lnTo>
                  <a:lnTo>
                    <a:pt x="0" y="85640"/>
                  </a:lnTo>
                  <a:lnTo>
                    <a:pt x="4666" y="105898"/>
                  </a:lnTo>
                  <a:lnTo>
                    <a:pt x="15709" y="122700"/>
                  </a:lnTo>
                  <a:lnTo>
                    <a:pt x="32315" y="137967"/>
                  </a:lnTo>
                  <a:lnTo>
                    <a:pt x="54514" y="146312"/>
                  </a:lnTo>
                  <a:lnTo>
                    <a:pt x="66984" y="148537"/>
                  </a:lnTo>
                  <a:lnTo>
                    <a:pt x="87080" y="144771"/>
                  </a:lnTo>
                  <a:lnTo>
                    <a:pt x="95714" y="140491"/>
                  </a:lnTo>
                  <a:lnTo>
                    <a:pt x="108428" y="126376"/>
                  </a:lnTo>
                  <a:lnTo>
                    <a:pt x="126121" y="88720"/>
                  </a:lnTo>
                  <a:lnTo>
                    <a:pt x="126421" y="78557"/>
                  </a:lnTo>
                  <a:lnTo>
                    <a:pt x="116835" y="49826"/>
                  </a:lnTo>
                  <a:lnTo>
                    <a:pt x="102454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43689" y="1003300"/>
              <a:ext cx="157940" cy="175892"/>
            </a:xfrm>
            <a:custGeom>
              <a:avLst/>
              <a:gdLst/>
              <a:ahLst/>
              <a:cxnLst/>
              <a:rect l="0" t="0" r="0" b="0"/>
              <a:pathLst>
                <a:path w="157940" h="175892">
                  <a:moveTo>
                    <a:pt x="0" y="60078"/>
                  </a:moveTo>
                  <a:lnTo>
                    <a:pt x="62280" y="76866"/>
                  </a:lnTo>
                  <a:lnTo>
                    <a:pt x="88901" y="79238"/>
                  </a:lnTo>
                  <a:lnTo>
                    <a:pt x="113211" y="74053"/>
                  </a:lnTo>
                  <a:lnTo>
                    <a:pt x="143508" y="57979"/>
                  </a:lnTo>
                  <a:lnTo>
                    <a:pt x="151824" y="51660"/>
                  </a:lnTo>
                  <a:lnTo>
                    <a:pt x="156198" y="43937"/>
                  </a:lnTo>
                  <a:lnTo>
                    <a:pt x="157939" y="25998"/>
                  </a:lnTo>
                  <a:lnTo>
                    <a:pt x="154425" y="18641"/>
                  </a:lnTo>
                  <a:lnTo>
                    <a:pt x="141163" y="7346"/>
                  </a:lnTo>
                  <a:lnTo>
                    <a:pt x="108376" y="0"/>
                  </a:lnTo>
                  <a:lnTo>
                    <a:pt x="85602" y="4521"/>
                  </a:lnTo>
                  <a:lnTo>
                    <a:pt x="56169" y="20220"/>
                  </a:lnTo>
                  <a:lnTo>
                    <a:pt x="47974" y="26487"/>
                  </a:lnTo>
                  <a:lnTo>
                    <a:pt x="35750" y="45928"/>
                  </a:lnTo>
                  <a:lnTo>
                    <a:pt x="27587" y="70167"/>
                  </a:lnTo>
                  <a:lnTo>
                    <a:pt x="24162" y="108951"/>
                  </a:lnTo>
                  <a:lnTo>
                    <a:pt x="27507" y="132102"/>
                  </a:lnTo>
                  <a:lnTo>
                    <a:pt x="33545" y="142019"/>
                  </a:lnTo>
                  <a:lnTo>
                    <a:pt x="52734" y="159277"/>
                  </a:lnTo>
                  <a:lnTo>
                    <a:pt x="76859" y="168507"/>
                  </a:lnTo>
                  <a:lnTo>
                    <a:pt x="136870" y="1758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35391" y="989678"/>
              <a:ext cx="187631" cy="231628"/>
            </a:xfrm>
            <a:custGeom>
              <a:avLst/>
              <a:gdLst/>
              <a:ahLst/>
              <a:cxnLst/>
              <a:rect l="0" t="0" r="0" b="0"/>
              <a:pathLst>
                <a:path w="187631" h="231628">
                  <a:moveTo>
                    <a:pt x="129438" y="0"/>
                  </a:moveTo>
                  <a:lnTo>
                    <a:pt x="86746" y="3120"/>
                  </a:lnTo>
                  <a:lnTo>
                    <a:pt x="35775" y="19128"/>
                  </a:lnTo>
                  <a:lnTo>
                    <a:pt x="19180" y="30339"/>
                  </a:lnTo>
                  <a:lnTo>
                    <a:pt x="7124" y="46239"/>
                  </a:lnTo>
                  <a:lnTo>
                    <a:pt x="2272" y="55393"/>
                  </a:lnTo>
                  <a:lnTo>
                    <a:pt x="0" y="74922"/>
                  </a:lnTo>
                  <a:lnTo>
                    <a:pt x="1032" y="85043"/>
                  </a:lnTo>
                  <a:lnTo>
                    <a:pt x="6399" y="92960"/>
                  </a:lnTo>
                  <a:lnTo>
                    <a:pt x="24841" y="104877"/>
                  </a:lnTo>
                  <a:lnTo>
                    <a:pt x="82044" y="113653"/>
                  </a:lnTo>
                  <a:lnTo>
                    <a:pt x="124234" y="117513"/>
                  </a:lnTo>
                  <a:lnTo>
                    <a:pt x="158311" y="132435"/>
                  </a:lnTo>
                  <a:lnTo>
                    <a:pt x="175806" y="145038"/>
                  </a:lnTo>
                  <a:lnTo>
                    <a:pt x="185140" y="164677"/>
                  </a:lnTo>
                  <a:lnTo>
                    <a:pt x="187630" y="176465"/>
                  </a:lnTo>
                  <a:lnTo>
                    <a:pt x="185780" y="186664"/>
                  </a:lnTo>
                  <a:lnTo>
                    <a:pt x="174366" y="204235"/>
                  </a:lnTo>
                  <a:lnTo>
                    <a:pt x="154475" y="216723"/>
                  </a:lnTo>
                  <a:lnTo>
                    <a:pt x="120089" y="227211"/>
                  </a:lnTo>
                  <a:lnTo>
                    <a:pt x="87324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90010" y="1337119"/>
              <a:ext cx="1926716" cy="52643"/>
            </a:xfrm>
            <a:custGeom>
              <a:avLst/>
              <a:gdLst/>
              <a:ahLst/>
              <a:cxnLst/>
              <a:rect l="0" t="0" r="0" b="0"/>
              <a:pathLst>
                <a:path w="1926716" h="52643">
                  <a:moveTo>
                    <a:pt x="1926715" y="0"/>
                  </a:moveTo>
                  <a:lnTo>
                    <a:pt x="1899159" y="7235"/>
                  </a:lnTo>
                  <a:lnTo>
                    <a:pt x="1839817" y="9878"/>
                  </a:lnTo>
                  <a:lnTo>
                    <a:pt x="1789054" y="10335"/>
                  </a:lnTo>
                  <a:lnTo>
                    <a:pt x="1733848" y="10471"/>
                  </a:lnTo>
                  <a:lnTo>
                    <a:pt x="1673037" y="10511"/>
                  </a:lnTo>
                  <a:lnTo>
                    <a:pt x="1616805" y="10523"/>
                  </a:lnTo>
                  <a:lnTo>
                    <a:pt x="1564268" y="10527"/>
                  </a:lnTo>
                  <a:lnTo>
                    <a:pt x="1510488" y="10528"/>
                  </a:lnTo>
                  <a:lnTo>
                    <a:pt x="1455558" y="10528"/>
                  </a:lnTo>
                  <a:lnTo>
                    <a:pt x="1410815" y="10528"/>
                  </a:lnTo>
                  <a:lnTo>
                    <a:pt x="1363634" y="10528"/>
                  </a:lnTo>
                  <a:lnTo>
                    <a:pt x="1307801" y="16117"/>
                  </a:lnTo>
                  <a:lnTo>
                    <a:pt x="1250443" y="19593"/>
                  </a:lnTo>
                  <a:lnTo>
                    <a:pt x="1200173" y="20623"/>
                  </a:lnTo>
                  <a:lnTo>
                    <a:pt x="1138875" y="20928"/>
                  </a:lnTo>
                  <a:lnTo>
                    <a:pt x="1092643" y="21000"/>
                  </a:lnTo>
                  <a:lnTo>
                    <a:pt x="1029935" y="21040"/>
                  </a:lnTo>
                  <a:lnTo>
                    <a:pt x="972361" y="21052"/>
                  </a:lnTo>
                  <a:lnTo>
                    <a:pt x="927000" y="21054"/>
                  </a:lnTo>
                  <a:lnTo>
                    <a:pt x="879543" y="21056"/>
                  </a:lnTo>
                  <a:lnTo>
                    <a:pt x="829144" y="26646"/>
                  </a:lnTo>
                  <a:lnTo>
                    <a:pt x="768759" y="30610"/>
                  </a:lnTo>
                  <a:lnTo>
                    <a:pt x="709492" y="32466"/>
                  </a:lnTo>
                  <a:lnTo>
                    <a:pt x="652533" y="39861"/>
                  </a:lnTo>
                  <a:lnTo>
                    <a:pt x="601225" y="41446"/>
                  </a:lnTo>
                  <a:lnTo>
                    <a:pt x="558499" y="41817"/>
                  </a:lnTo>
                  <a:lnTo>
                    <a:pt x="516114" y="41982"/>
                  </a:lnTo>
                  <a:lnTo>
                    <a:pt x="452790" y="47664"/>
                  </a:lnTo>
                  <a:lnTo>
                    <a:pt x="389574" y="51167"/>
                  </a:lnTo>
                  <a:lnTo>
                    <a:pt x="331978" y="52205"/>
                  </a:lnTo>
                  <a:lnTo>
                    <a:pt x="283458" y="46924"/>
                  </a:lnTo>
                  <a:lnTo>
                    <a:pt x="228267" y="43539"/>
                  </a:lnTo>
                  <a:lnTo>
                    <a:pt x="173050" y="42536"/>
                  </a:lnTo>
                  <a:lnTo>
                    <a:pt x="119644" y="42239"/>
                  </a:lnTo>
                  <a:lnTo>
                    <a:pt x="61186" y="421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12311" y="75805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5"/>
                  </a:lnTo>
                  <a:lnTo>
                    <a:pt x="10528" y="158333"/>
                  </a:lnTo>
                  <a:lnTo>
                    <a:pt x="10528" y="213810"/>
                  </a:lnTo>
                  <a:lnTo>
                    <a:pt x="7409" y="271582"/>
                  </a:lnTo>
                  <a:lnTo>
                    <a:pt x="2195" y="325744"/>
                  </a:lnTo>
                  <a:lnTo>
                    <a:pt x="650" y="375717"/>
                  </a:lnTo>
                  <a:lnTo>
                    <a:pt x="129" y="43452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918454" y="1013662"/>
              <a:ext cx="175272" cy="192399"/>
            </a:xfrm>
            <a:custGeom>
              <a:avLst/>
              <a:gdLst/>
              <a:ahLst/>
              <a:cxnLst/>
              <a:rect l="0" t="0" r="0" b="0"/>
              <a:pathLst>
                <a:path w="175272" h="192399">
                  <a:moveTo>
                    <a:pt x="146582" y="18130"/>
                  </a:moveTo>
                  <a:lnTo>
                    <a:pt x="135404" y="6952"/>
                  </a:lnTo>
                  <a:lnTo>
                    <a:pt x="117437" y="1464"/>
                  </a:lnTo>
                  <a:lnTo>
                    <a:pt x="106095" y="0"/>
                  </a:lnTo>
                  <a:lnTo>
                    <a:pt x="84134" y="4613"/>
                  </a:lnTo>
                  <a:lnTo>
                    <a:pt x="55159" y="20364"/>
                  </a:lnTo>
                  <a:lnTo>
                    <a:pt x="24408" y="46648"/>
                  </a:lnTo>
                  <a:lnTo>
                    <a:pt x="8477" y="72983"/>
                  </a:lnTo>
                  <a:lnTo>
                    <a:pt x="1020" y="121729"/>
                  </a:lnTo>
                  <a:lnTo>
                    <a:pt x="0" y="148792"/>
                  </a:lnTo>
                  <a:lnTo>
                    <a:pt x="3237" y="160220"/>
                  </a:lnTo>
                  <a:lnTo>
                    <a:pt x="16193" y="179157"/>
                  </a:lnTo>
                  <a:lnTo>
                    <a:pt x="39888" y="189134"/>
                  </a:lnTo>
                  <a:lnTo>
                    <a:pt x="67577" y="192398"/>
                  </a:lnTo>
                  <a:lnTo>
                    <a:pt x="91582" y="189949"/>
                  </a:lnTo>
                  <a:lnTo>
                    <a:pt x="124826" y="176404"/>
                  </a:lnTo>
                  <a:lnTo>
                    <a:pt x="151314" y="157573"/>
                  </a:lnTo>
                  <a:lnTo>
                    <a:pt x="168392" y="131586"/>
                  </a:lnTo>
                  <a:lnTo>
                    <a:pt x="175271" y="90481"/>
                  </a:lnTo>
                  <a:lnTo>
                    <a:pt x="171720" y="52436"/>
                  </a:lnTo>
                  <a:lnTo>
                    <a:pt x="157111" y="181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49264" y="1011169"/>
              <a:ext cx="148309" cy="215932"/>
            </a:xfrm>
            <a:custGeom>
              <a:avLst/>
              <a:gdLst/>
              <a:ahLst/>
              <a:cxnLst/>
              <a:rect l="0" t="0" r="0" b="0"/>
              <a:pathLst>
                <a:path w="148309" h="215932">
                  <a:moveTo>
                    <a:pt x="0" y="10095"/>
                  </a:moveTo>
                  <a:lnTo>
                    <a:pt x="57265" y="1762"/>
                  </a:lnTo>
                  <a:lnTo>
                    <a:pt x="118157" y="0"/>
                  </a:lnTo>
                  <a:lnTo>
                    <a:pt x="129074" y="3365"/>
                  </a:lnTo>
                  <a:lnTo>
                    <a:pt x="137521" y="9118"/>
                  </a:lnTo>
                  <a:lnTo>
                    <a:pt x="144323" y="16462"/>
                  </a:lnTo>
                  <a:lnTo>
                    <a:pt x="147688" y="24868"/>
                  </a:lnTo>
                  <a:lnTo>
                    <a:pt x="148308" y="43567"/>
                  </a:lnTo>
                  <a:lnTo>
                    <a:pt x="141564" y="60456"/>
                  </a:lnTo>
                  <a:lnTo>
                    <a:pt x="97925" y="120802"/>
                  </a:lnTo>
                  <a:lnTo>
                    <a:pt x="66246" y="168736"/>
                  </a:lnTo>
                  <a:lnTo>
                    <a:pt x="61711" y="179027"/>
                  </a:lnTo>
                  <a:lnTo>
                    <a:pt x="61028" y="188227"/>
                  </a:lnTo>
                  <a:lnTo>
                    <a:pt x="66509" y="204688"/>
                  </a:lnTo>
                  <a:lnTo>
                    <a:pt x="73585" y="210014"/>
                  </a:lnTo>
                  <a:lnTo>
                    <a:pt x="93926" y="215931"/>
                  </a:lnTo>
                  <a:lnTo>
                    <a:pt x="109205" y="215441"/>
                  </a:lnTo>
                  <a:lnTo>
                    <a:pt x="126342" y="2101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12476" y="117919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59669" y="1284476"/>
              <a:ext cx="915979" cy="52644"/>
            </a:xfrm>
            <a:custGeom>
              <a:avLst/>
              <a:gdLst/>
              <a:ahLst/>
              <a:cxnLst/>
              <a:rect l="0" t="0" r="0" b="0"/>
              <a:pathLst>
                <a:path w="915979" h="52644">
                  <a:moveTo>
                    <a:pt x="915978" y="52643"/>
                  </a:moveTo>
                  <a:lnTo>
                    <a:pt x="888422" y="45407"/>
                  </a:lnTo>
                  <a:lnTo>
                    <a:pt x="832200" y="39645"/>
                  </a:lnTo>
                  <a:lnTo>
                    <a:pt x="770098" y="33178"/>
                  </a:lnTo>
                  <a:lnTo>
                    <a:pt x="718856" y="32057"/>
                  </a:lnTo>
                  <a:lnTo>
                    <a:pt x="666629" y="26136"/>
                  </a:lnTo>
                  <a:lnTo>
                    <a:pt x="614109" y="22562"/>
                  </a:lnTo>
                  <a:lnTo>
                    <a:pt x="555914" y="21503"/>
                  </a:lnTo>
                  <a:lnTo>
                    <a:pt x="511845" y="21255"/>
                  </a:lnTo>
                  <a:lnTo>
                    <a:pt x="466132" y="21145"/>
                  </a:lnTo>
                  <a:lnTo>
                    <a:pt x="422419" y="21096"/>
                  </a:lnTo>
                  <a:lnTo>
                    <a:pt x="363936" y="21069"/>
                  </a:lnTo>
                  <a:lnTo>
                    <a:pt x="303974" y="21061"/>
                  </a:lnTo>
                  <a:lnTo>
                    <a:pt x="247343" y="21058"/>
                  </a:lnTo>
                  <a:lnTo>
                    <a:pt x="190277" y="13822"/>
                  </a:lnTo>
                  <a:lnTo>
                    <a:pt x="142036" y="10335"/>
                  </a:lnTo>
                  <a:lnTo>
                    <a:pt x="90698" y="3582"/>
                  </a:lnTo>
                  <a:lnTo>
                    <a:pt x="30306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969915" y="1579708"/>
            <a:ext cx="1387017" cy="431236"/>
            <a:chOff x="969915" y="1579708"/>
            <a:chExt cx="1387017" cy="431236"/>
          </a:xfrm>
        </p:grpSpPr>
        <p:sp>
          <p:nvSpPr>
            <p:cNvPr id="80" name="Freeform 79"/>
            <p:cNvSpPr/>
            <p:nvPr/>
          </p:nvSpPr>
          <p:spPr>
            <a:xfrm>
              <a:off x="969915" y="1730951"/>
              <a:ext cx="219806" cy="277216"/>
            </a:xfrm>
            <a:custGeom>
              <a:avLst/>
              <a:gdLst/>
              <a:ahLst/>
              <a:cxnLst/>
              <a:rect l="0" t="0" r="0" b="0"/>
              <a:pathLst>
                <a:path w="219806" h="277216">
                  <a:moveTo>
                    <a:pt x="146105" y="58893"/>
                  </a:moveTo>
                  <a:lnTo>
                    <a:pt x="146105" y="36536"/>
                  </a:lnTo>
                  <a:lnTo>
                    <a:pt x="142596" y="27611"/>
                  </a:lnTo>
                  <a:lnTo>
                    <a:pt x="129338" y="11455"/>
                  </a:lnTo>
                  <a:lnTo>
                    <a:pt x="108627" y="2714"/>
                  </a:lnTo>
                  <a:lnTo>
                    <a:pt x="84995" y="0"/>
                  </a:lnTo>
                  <a:lnTo>
                    <a:pt x="62793" y="2692"/>
                  </a:lnTo>
                  <a:lnTo>
                    <a:pt x="44347" y="10908"/>
                  </a:lnTo>
                  <a:lnTo>
                    <a:pt x="28350" y="23529"/>
                  </a:lnTo>
                  <a:lnTo>
                    <a:pt x="13441" y="40836"/>
                  </a:lnTo>
                  <a:lnTo>
                    <a:pt x="5255" y="63346"/>
                  </a:lnTo>
                  <a:lnTo>
                    <a:pt x="0" y="115925"/>
                  </a:lnTo>
                  <a:lnTo>
                    <a:pt x="132" y="177437"/>
                  </a:lnTo>
                  <a:lnTo>
                    <a:pt x="8357" y="213340"/>
                  </a:lnTo>
                  <a:lnTo>
                    <a:pt x="18983" y="231261"/>
                  </a:lnTo>
                  <a:lnTo>
                    <a:pt x="43709" y="254505"/>
                  </a:lnTo>
                  <a:lnTo>
                    <a:pt x="73262" y="270620"/>
                  </a:lnTo>
                  <a:lnTo>
                    <a:pt x="109834" y="277215"/>
                  </a:lnTo>
                  <a:lnTo>
                    <a:pt x="150306" y="273580"/>
                  </a:lnTo>
                  <a:lnTo>
                    <a:pt x="171759" y="265054"/>
                  </a:lnTo>
                  <a:lnTo>
                    <a:pt x="219805" y="2378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220411" y="1779316"/>
              <a:ext cx="193100" cy="184876"/>
            </a:xfrm>
            <a:custGeom>
              <a:avLst/>
              <a:gdLst/>
              <a:ahLst/>
              <a:cxnLst/>
              <a:rect l="0" t="0" r="0" b="0"/>
              <a:pathLst>
                <a:path w="193100" h="184876">
                  <a:moveTo>
                    <a:pt x="116708" y="31585"/>
                  </a:moveTo>
                  <a:lnTo>
                    <a:pt x="111119" y="14818"/>
                  </a:lnTo>
                  <a:lnTo>
                    <a:pt x="104793" y="11048"/>
                  </a:lnTo>
                  <a:lnTo>
                    <a:pt x="85286" y="9979"/>
                  </a:lnTo>
                  <a:lnTo>
                    <a:pt x="53585" y="21544"/>
                  </a:lnTo>
                  <a:lnTo>
                    <a:pt x="27555" y="45378"/>
                  </a:lnTo>
                  <a:lnTo>
                    <a:pt x="5024" y="74666"/>
                  </a:lnTo>
                  <a:lnTo>
                    <a:pt x="0" y="95186"/>
                  </a:lnTo>
                  <a:lnTo>
                    <a:pt x="6307" y="142544"/>
                  </a:lnTo>
                  <a:lnTo>
                    <a:pt x="18508" y="163178"/>
                  </a:lnTo>
                  <a:lnTo>
                    <a:pt x="26675" y="171956"/>
                  </a:lnTo>
                  <a:lnTo>
                    <a:pt x="51347" y="181710"/>
                  </a:lnTo>
                  <a:lnTo>
                    <a:pt x="79470" y="184875"/>
                  </a:lnTo>
                  <a:lnTo>
                    <a:pt x="137020" y="174402"/>
                  </a:lnTo>
                  <a:lnTo>
                    <a:pt x="163540" y="159039"/>
                  </a:lnTo>
                  <a:lnTo>
                    <a:pt x="175737" y="143213"/>
                  </a:lnTo>
                  <a:lnTo>
                    <a:pt x="193099" y="98869"/>
                  </a:lnTo>
                  <a:lnTo>
                    <a:pt x="191213" y="75527"/>
                  </a:lnTo>
                  <a:lnTo>
                    <a:pt x="170939" y="31946"/>
                  </a:lnTo>
                  <a:lnTo>
                    <a:pt x="154849" y="16928"/>
                  </a:lnTo>
                  <a:lnTo>
                    <a:pt x="12723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75553" y="1785931"/>
              <a:ext cx="202167" cy="161842"/>
            </a:xfrm>
            <a:custGeom>
              <a:avLst/>
              <a:gdLst/>
              <a:ahLst/>
              <a:cxnLst/>
              <a:rect l="0" t="0" r="0" b="0"/>
              <a:pathLst>
                <a:path w="202167" h="161842">
                  <a:moveTo>
                    <a:pt x="145835" y="24970"/>
                  </a:moveTo>
                  <a:lnTo>
                    <a:pt x="127854" y="9329"/>
                  </a:lnTo>
                  <a:lnTo>
                    <a:pt x="110938" y="1251"/>
                  </a:lnTo>
                  <a:lnTo>
                    <a:pt x="91721" y="0"/>
                  </a:lnTo>
                  <a:lnTo>
                    <a:pt x="50788" y="8729"/>
                  </a:lnTo>
                  <a:lnTo>
                    <a:pt x="24996" y="23928"/>
                  </a:lnTo>
                  <a:lnTo>
                    <a:pt x="2536" y="43249"/>
                  </a:lnTo>
                  <a:lnTo>
                    <a:pt x="0" y="50024"/>
                  </a:lnTo>
                  <a:lnTo>
                    <a:pt x="648" y="56881"/>
                  </a:lnTo>
                  <a:lnTo>
                    <a:pt x="3420" y="63791"/>
                  </a:lnTo>
                  <a:lnTo>
                    <a:pt x="9948" y="68398"/>
                  </a:lnTo>
                  <a:lnTo>
                    <a:pt x="41491" y="74882"/>
                  </a:lnTo>
                  <a:lnTo>
                    <a:pt x="94072" y="77073"/>
                  </a:lnTo>
                  <a:lnTo>
                    <a:pt x="149518" y="83095"/>
                  </a:lnTo>
                  <a:lnTo>
                    <a:pt x="185921" y="92235"/>
                  </a:lnTo>
                  <a:lnTo>
                    <a:pt x="193616" y="99059"/>
                  </a:lnTo>
                  <a:lnTo>
                    <a:pt x="202166" y="119120"/>
                  </a:lnTo>
                  <a:lnTo>
                    <a:pt x="200936" y="128681"/>
                  </a:lnTo>
                  <a:lnTo>
                    <a:pt x="190212" y="145543"/>
                  </a:lnTo>
                  <a:lnTo>
                    <a:pt x="170627" y="154597"/>
                  </a:lnTo>
                  <a:lnTo>
                    <a:pt x="108676" y="160887"/>
                  </a:lnTo>
                  <a:lnTo>
                    <a:pt x="72136" y="1618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11030" y="1652974"/>
              <a:ext cx="31458" cy="305327"/>
            </a:xfrm>
            <a:custGeom>
              <a:avLst/>
              <a:gdLst/>
              <a:ahLst/>
              <a:cxnLst/>
              <a:rect l="0" t="0" r="0" b="0"/>
              <a:pathLst>
                <a:path w="31458" h="305327">
                  <a:moveTo>
                    <a:pt x="10400" y="0"/>
                  </a:moveTo>
                  <a:lnTo>
                    <a:pt x="2066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5498" y="196816"/>
                  </a:lnTo>
                  <a:lnTo>
                    <a:pt x="17837" y="251137"/>
                  </a:lnTo>
                  <a:lnTo>
                    <a:pt x="31457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95088" y="177931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8333"/>
                  </a:lnTo>
                  <a:lnTo>
                    <a:pt x="113470" y="15684"/>
                  </a:lnTo>
                  <a:lnTo>
                    <a:pt x="56382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26715" y="1589803"/>
              <a:ext cx="197972" cy="421141"/>
            </a:xfrm>
            <a:custGeom>
              <a:avLst/>
              <a:gdLst/>
              <a:ahLst/>
              <a:cxnLst/>
              <a:rect l="0" t="0" r="0" b="0"/>
              <a:pathLst>
                <a:path w="197972" h="421141">
                  <a:moveTo>
                    <a:pt x="0" y="0"/>
                  </a:moveTo>
                  <a:lnTo>
                    <a:pt x="5589" y="16767"/>
                  </a:lnTo>
                  <a:lnTo>
                    <a:pt x="31422" y="43962"/>
                  </a:lnTo>
                  <a:lnTo>
                    <a:pt x="92539" y="88760"/>
                  </a:lnTo>
                  <a:lnTo>
                    <a:pt x="130843" y="113199"/>
                  </a:lnTo>
                  <a:lnTo>
                    <a:pt x="176457" y="170422"/>
                  </a:lnTo>
                  <a:lnTo>
                    <a:pt x="189560" y="197406"/>
                  </a:lnTo>
                  <a:lnTo>
                    <a:pt x="197971" y="255976"/>
                  </a:lnTo>
                  <a:lnTo>
                    <a:pt x="196781" y="286902"/>
                  </a:lnTo>
                  <a:lnTo>
                    <a:pt x="176954" y="335352"/>
                  </a:lnTo>
                  <a:lnTo>
                    <a:pt x="150507" y="373128"/>
                  </a:lnTo>
                  <a:lnTo>
                    <a:pt x="107427" y="407177"/>
                  </a:lnTo>
                  <a:lnTo>
                    <a:pt x="84228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89927" y="1579708"/>
              <a:ext cx="167005" cy="220666"/>
            </a:xfrm>
            <a:custGeom>
              <a:avLst/>
              <a:gdLst/>
              <a:ahLst/>
              <a:cxnLst/>
              <a:rect l="0" t="0" r="0" b="0"/>
              <a:pathLst>
                <a:path w="167005" h="220666">
                  <a:moveTo>
                    <a:pt x="0" y="10095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13211" y="5998"/>
                  </a:lnTo>
                  <a:lnTo>
                    <a:pt x="157414" y="28913"/>
                  </a:lnTo>
                  <a:lnTo>
                    <a:pt x="163434" y="37848"/>
                  </a:lnTo>
                  <a:lnTo>
                    <a:pt x="167004" y="60254"/>
                  </a:lnTo>
                  <a:lnTo>
                    <a:pt x="163978" y="70440"/>
                  </a:lnTo>
                  <a:lnTo>
                    <a:pt x="151258" y="87998"/>
                  </a:lnTo>
                  <a:lnTo>
                    <a:pt x="124366" y="111036"/>
                  </a:lnTo>
                  <a:lnTo>
                    <a:pt x="70536" y="132546"/>
                  </a:lnTo>
                  <a:lnTo>
                    <a:pt x="50457" y="144846"/>
                  </a:lnTo>
                  <a:lnTo>
                    <a:pt x="45336" y="152571"/>
                  </a:lnTo>
                  <a:lnTo>
                    <a:pt x="42766" y="170514"/>
                  </a:lnTo>
                  <a:lnTo>
                    <a:pt x="48643" y="190187"/>
                  </a:lnTo>
                  <a:lnTo>
                    <a:pt x="63171" y="2206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05741" y="19161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505782" y="2633130"/>
            <a:ext cx="896487" cy="375764"/>
            <a:chOff x="2505782" y="2633130"/>
            <a:chExt cx="896487" cy="375764"/>
          </a:xfrm>
        </p:grpSpPr>
        <p:sp>
          <p:nvSpPr>
            <p:cNvPr id="89" name="Freeform 88"/>
            <p:cNvSpPr/>
            <p:nvPr/>
          </p:nvSpPr>
          <p:spPr>
            <a:xfrm>
              <a:off x="2653181" y="264265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2724" y="37477"/>
                  </a:lnTo>
                  <a:lnTo>
                    <a:pt x="3582" y="95315"/>
                  </a:lnTo>
                  <a:lnTo>
                    <a:pt x="707" y="151322"/>
                  </a:lnTo>
                  <a:lnTo>
                    <a:pt x="209" y="20120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05782" y="2633130"/>
              <a:ext cx="294799" cy="293793"/>
            </a:xfrm>
            <a:custGeom>
              <a:avLst/>
              <a:gdLst/>
              <a:ahLst/>
              <a:cxnLst/>
              <a:rect l="0" t="0" r="0" b="0"/>
              <a:pathLst>
                <a:path w="294799" h="293793">
                  <a:moveTo>
                    <a:pt x="0" y="93750"/>
                  </a:moveTo>
                  <a:lnTo>
                    <a:pt x="9575" y="69704"/>
                  </a:lnTo>
                  <a:lnTo>
                    <a:pt x="39403" y="34157"/>
                  </a:lnTo>
                  <a:lnTo>
                    <a:pt x="65487" y="18641"/>
                  </a:lnTo>
                  <a:lnTo>
                    <a:pt x="106912" y="4088"/>
                  </a:lnTo>
                  <a:lnTo>
                    <a:pt x="158942" y="0"/>
                  </a:lnTo>
                  <a:lnTo>
                    <a:pt x="197222" y="2412"/>
                  </a:lnTo>
                  <a:lnTo>
                    <a:pt x="241599" y="13707"/>
                  </a:lnTo>
                  <a:lnTo>
                    <a:pt x="267987" y="29350"/>
                  </a:lnTo>
                  <a:lnTo>
                    <a:pt x="280152" y="45241"/>
                  </a:lnTo>
                  <a:lnTo>
                    <a:pt x="288289" y="65172"/>
                  </a:lnTo>
                  <a:lnTo>
                    <a:pt x="291905" y="89628"/>
                  </a:lnTo>
                  <a:lnTo>
                    <a:pt x="287273" y="109855"/>
                  </a:lnTo>
                  <a:lnTo>
                    <a:pt x="265236" y="141905"/>
                  </a:lnTo>
                  <a:lnTo>
                    <a:pt x="239635" y="158061"/>
                  </a:lnTo>
                  <a:lnTo>
                    <a:pt x="216859" y="160158"/>
                  </a:lnTo>
                  <a:lnTo>
                    <a:pt x="204234" y="159079"/>
                  </a:lnTo>
                  <a:lnTo>
                    <a:pt x="198157" y="160699"/>
                  </a:lnTo>
                  <a:lnTo>
                    <a:pt x="196446" y="164119"/>
                  </a:lnTo>
                  <a:lnTo>
                    <a:pt x="200783" y="175328"/>
                  </a:lnTo>
                  <a:lnTo>
                    <a:pt x="234276" y="238491"/>
                  </a:lnTo>
                  <a:lnTo>
                    <a:pt x="267071" y="274725"/>
                  </a:lnTo>
                  <a:lnTo>
                    <a:pt x="294798" y="293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52079" y="2804808"/>
              <a:ext cx="201186" cy="117496"/>
            </a:xfrm>
            <a:custGeom>
              <a:avLst/>
              <a:gdLst/>
              <a:ahLst/>
              <a:cxnLst/>
              <a:rect l="0" t="0" r="0" b="0"/>
              <a:pathLst>
                <a:path w="201186" h="117496">
                  <a:moveTo>
                    <a:pt x="116957" y="48414"/>
                  </a:moveTo>
                  <a:lnTo>
                    <a:pt x="107382" y="24368"/>
                  </a:lnTo>
                  <a:lnTo>
                    <a:pt x="96714" y="10041"/>
                  </a:lnTo>
                  <a:lnTo>
                    <a:pt x="77934" y="2114"/>
                  </a:lnTo>
                  <a:lnTo>
                    <a:pt x="66375" y="0"/>
                  </a:lnTo>
                  <a:lnTo>
                    <a:pt x="56330" y="930"/>
                  </a:lnTo>
                  <a:lnTo>
                    <a:pt x="38929" y="8203"/>
                  </a:lnTo>
                  <a:lnTo>
                    <a:pt x="26516" y="22354"/>
                  </a:lnTo>
                  <a:lnTo>
                    <a:pt x="325" y="62963"/>
                  </a:lnTo>
                  <a:lnTo>
                    <a:pt x="0" y="81787"/>
                  </a:lnTo>
                  <a:lnTo>
                    <a:pt x="6874" y="98731"/>
                  </a:lnTo>
                  <a:lnTo>
                    <a:pt x="11983" y="106526"/>
                  </a:lnTo>
                  <a:lnTo>
                    <a:pt x="20068" y="111722"/>
                  </a:lnTo>
                  <a:lnTo>
                    <a:pt x="41530" y="117495"/>
                  </a:lnTo>
                  <a:lnTo>
                    <a:pt x="51464" y="115525"/>
                  </a:lnTo>
                  <a:lnTo>
                    <a:pt x="76625" y="97155"/>
                  </a:lnTo>
                  <a:lnTo>
                    <a:pt x="97728" y="75204"/>
                  </a:lnTo>
                  <a:lnTo>
                    <a:pt x="107631" y="56812"/>
                  </a:lnTo>
                  <a:lnTo>
                    <a:pt x="110739" y="55182"/>
                  </a:lnTo>
                  <a:lnTo>
                    <a:pt x="112812" y="58776"/>
                  </a:lnTo>
                  <a:lnTo>
                    <a:pt x="114194" y="65850"/>
                  </a:lnTo>
                  <a:lnTo>
                    <a:pt x="118624" y="71737"/>
                  </a:lnTo>
                  <a:lnTo>
                    <a:pt x="141628" y="85610"/>
                  </a:lnTo>
                  <a:lnTo>
                    <a:pt x="177722" y="97659"/>
                  </a:lnTo>
                  <a:lnTo>
                    <a:pt x="201185" y="10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16435" y="2642653"/>
              <a:ext cx="10529" cy="252684"/>
            </a:xfrm>
            <a:custGeom>
              <a:avLst/>
              <a:gdLst/>
              <a:ahLst/>
              <a:cxnLst/>
              <a:rect l="0" t="0" r="0" b="0"/>
              <a:pathLst>
                <a:path w="10529" h="252684">
                  <a:moveTo>
                    <a:pt x="0" y="0"/>
                  </a:moveTo>
                  <a:lnTo>
                    <a:pt x="0" y="50432"/>
                  </a:lnTo>
                  <a:lnTo>
                    <a:pt x="1170" y="105410"/>
                  </a:lnTo>
                  <a:lnTo>
                    <a:pt x="6066" y="153545"/>
                  </a:lnTo>
                  <a:lnTo>
                    <a:pt x="4664" y="215380"/>
                  </a:lnTo>
                  <a:lnTo>
                    <a:pt x="10528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26963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32207" y="2760661"/>
              <a:ext cx="189514" cy="8334"/>
            </a:xfrm>
            <a:custGeom>
              <a:avLst/>
              <a:gdLst/>
              <a:ahLst/>
              <a:cxnLst/>
              <a:rect l="0" t="0" r="0" b="0"/>
              <a:pathLst>
                <a:path w="189514" h="8334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5"/>
                  </a:lnTo>
                  <a:lnTo>
                    <a:pt x="62792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45534" y="2751124"/>
              <a:ext cx="156735" cy="154742"/>
            </a:xfrm>
            <a:custGeom>
              <a:avLst/>
              <a:gdLst/>
              <a:ahLst/>
              <a:cxnLst/>
              <a:rect l="0" t="0" r="0" b="0"/>
              <a:pathLst>
                <a:path w="156735" h="154742">
                  <a:moveTo>
                    <a:pt x="7771" y="70513"/>
                  </a:moveTo>
                  <a:lnTo>
                    <a:pt x="45249" y="78846"/>
                  </a:lnTo>
                  <a:lnTo>
                    <a:pt x="96673" y="80608"/>
                  </a:lnTo>
                  <a:lnTo>
                    <a:pt x="132378" y="75324"/>
                  </a:lnTo>
                  <a:lnTo>
                    <a:pt x="141146" y="70211"/>
                  </a:lnTo>
                  <a:lnTo>
                    <a:pt x="154006" y="55171"/>
                  </a:lnTo>
                  <a:lnTo>
                    <a:pt x="156734" y="46247"/>
                  </a:lnTo>
                  <a:lnTo>
                    <a:pt x="156645" y="26973"/>
                  </a:lnTo>
                  <a:lnTo>
                    <a:pt x="152644" y="19259"/>
                  </a:lnTo>
                  <a:lnTo>
                    <a:pt x="138840" y="7569"/>
                  </a:lnTo>
                  <a:lnTo>
                    <a:pt x="105748" y="0"/>
                  </a:lnTo>
                  <a:lnTo>
                    <a:pt x="71897" y="3347"/>
                  </a:lnTo>
                  <a:lnTo>
                    <a:pt x="53429" y="11805"/>
                  </a:lnTo>
                  <a:lnTo>
                    <a:pt x="22509" y="36300"/>
                  </a:lnTo>
                  <a:lnTo>
                    <a:pt x="6549" y="62325"/>
                  </a:lnTo>
                  <a:lnTo>
                    <a:pt x="0" y="97853"/>
                  </a:lnTo>
                  <a:lnTo>
                    <a:pt x="4708" y="121268"/>
                  </a:lnTo>
                  <a:lnTo>
                    <a:pt x="9239" y="132426"/>
                  </a:lnTo>
                  <a:lnTo>
                    <a:pt x="16938" y="139864"/>
                  </a:lnTo>
                  <a:lnTo>
                    <a:pt x="37972" y="148129"/>
                  </a:lnTo>
                  <a:lnTo>
                    <a:pt x="81471" y="154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79523" y="2979564"/>
              <a:ext cx="610654" cy="29330"/>
            </a:xfrm>
            <a:custGeom>
              <a:avLst/>
              <a:gdLst/>
              <a:ahLst/>
              <a:cxnLst/>
              <a:rect l="0" t="0" r="0" b="0"/>
              <a:pathLst>
                <a:path w="610654" h="29330">
                  <a:moveTo>
                    <a:pt x="610653" y="0"/>
                  </a:moveTo>
                  <a:lnTo>
                    <a:pt x="552036" y="0"/>
                  </a:lnTo>
                  <a:lnTo>
                    <a:pt x="496692" y="0"/>
                  </a:lnTo>
                  <a:lnTo>
                    <a:pt x="447685" y="1170"/>
                  </a:lnTo>
                  <a:lnTo>
                    <a:pt x="397290" y="7236"/>
                  </a:lnTo>
                  <a:lnTo>
                    <a:pt x="337747" y="12998"/>
                  </a:lnTo>
                  <a:lnTo>
                    <a:pt x="280925" y="19465"/>
                  </a:lnTo>
                  <a:lnTo>
                    <a:pt x="224640" y="21913"/>
                  </a:lnTo>
                  <a:lnTo>
                    <a:pt x="168462" y="29329"/>
                  </a:lnTo>
                  <a:lnTo>
                    <a:pt x="112305" y="25551"/>
                  </a:lnTo>
                  <a:lnTo>
                    <a:pt x="56152" y="219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734596" y="3369119"/>
            <a:ext cx="1182006" cy="847879"/>
            <a:chOff x="2734596" y="3369119"/>
            <a:chExt cx="1182006" cy="847879"/>
          </a:xfrm>
        </p:grpSpPr>
        <p:sp>
          <p:nvSpPr>
            <p:cNvPr id="98" name="Freeform 97"/>
            <p:cNvSpPr/>
            <p:nvPr/>
          </p:nvSpPr>
          <p:spPr>
            <a:xfrm>
              <a:off x="2734596" y="3413564"/>
              <a:ext cx="226986" cy="257800"/>
            </a:xfrm>
            <a:custGeom>
              <a:avLst/>
              <a:gdLst/>
              <a:ahLst/>
              <a:cxnLst/>
              <a:rect l="0" t="0" r="0" b="0"/>
              <a:pathLst>
                <a:path w="226986" h="257800">
                  <a:moveTo>
                    <a:pt x="150212" y="29254"/>
                  </a:moveTo>
                  <a:lnTo>
                    <a:pt x="132231" y="13613"/>
                  </a:lnTo>
                  <a:lnTo>
                    <a:pt x="115314" y="5535"/>
                  </a:lnTo>
                  <a:lnTo>
                    <a:pt x="80470" y="0"/>
                  </a:lnTo>
                  <a:lnTo>
                    <a:pt x="46100" y="3949"/>
                  </a:lnTo>
                  <a:lnTo>
                    <a:pt x="27511" y="12548"/>
                  </a:lnTo>
                  <a:lnTo>
                    <a:pt x="19278" y="18117"/>
                  </a:lnTo>
                  <a:lnTo>
                    <a:pt x="7011" y="36783"/>
                  </a:lnTo>
                  <a:lnTo>
                    <a:pt x="0" y="59506"/>
                  </a:lnTo>
                  <a:lnTo>
                    <a:pt x="783" y="81304"/>
                  </a:lnTo>
                  <a:lnTo>
                    <a:pt x="8150" y="99571"/>
                  </a:lnTo>
                  <a:lnTo>
                    <a:pt x="13390" y="107717"/>
                  </a:lnTo>
                  <a:lnTo>
                    <a:pt x="21563" y="113149"/>
                  </a:lnTo>
                  <a:lnTo>
                    <a:pt x="43122" y="119183"/>
                  </a:lnTo>
                  <a:lnTo>
                    <a:pt x="100451" y="115042"/>
                  </a:lnTo>
                  <a:lnTo>
                    <a:pt x="137418" y="117064"/>
                  </a:lnTo>
                  <a:lnTo>
                    <a:pt x="181350" y="128227"/>
                  </a:lnTo>
                  <a:lnTo>
                    <a:pt x="199536" y="141093"/>
                  </a:lnTo>
                  <a:lnTo>
                    <a:pt x="214248" y="158509"/>
                  </a:lnTo>
                  <a:lnTo>
                    <a:pt x="224686" y="177948"/>
                  </a:lnTo>
                  <a:lnTo>
                    <a:pt x="226985" y="198286"/>
                  </a:lnTo>
                  <a:lnTo>
                    <a:pt x="222938" y="217853"/>
                  </a:lnTo>
                  <a:lnTo>
                    <a:pt x="213340" y="234348"/>
                  </a:lnTo>
                  <a:lnTo>
                    <a:pt x="198156" y="246359"/>
                  </a:lnTo>
                  <a:lnTo>
                    <a:pt x="178539" y="254427"/>
                  </a:lnTo>
                  <a:lnTo>
                    <a:pt x="142358" y="257799"/>
                  </a:lnTo>
                  <a:lnTo>
                    <a:pt x="79087" y="243925"/>
                  </a:lnTo>
                  <a:lnTo>
                    <a:pt x="55455" y="239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45987" y="3369119"/>
              <a:ext cx="17765" cy="326384"/>
            </a:xfrm>
            <a:custGeom>
              <a:avLst/>
              <a:gdLst/>
              <a:ahLst/>
              <a:cxnLst/>
              <a:rect l="0" t="0" r="0" b="0"/>
              <a:pathLst>
                <a:path w="17765" h="326384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6972" y="197684"/>
                  </a:lnTo>
                  <a:lnTo>
                    <a:pt x="7183" y="261014"/>
                  </a:lnTo>
                  <a:lnTo>
                    <a:pt x="10340" y="298436"/>
                  </a:lnTo>
                  <a:lnTo>
                    <a:pt x="1776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05906" y="3442818"/>
              <a:ext cx="16510" cy="252685"/>
            </a:xfrm>
            <a:custGeom>
              <a:avLst/>
              <a:gdLst/>
              <a:ahLst/>
              <a:cxnLst/>
              <a:rect l="0" t="0" r="0" b="0"/>
              <a:pathLst>
                <a:path w="16510" h="252685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1410" y="181311"/>
                  </a:lnTo>
                  <a:lnTo>
                    <a:pt x="16509" y="217498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53305" y="36533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48062" y="3415221"/>
              <a:ext cx="189514" cy="307320"/>
            </a:xfrm>
            <a:custGeom>
              <a:avLst/>
              <a:gdLst/>
              <a:ahLst/>
              <a:cxnLst/>
              <a:rect l="0" t="0" r="0" b="0"/>
              <a:pathLst>
                <a:path w="189514" h="307320">
                  <a:moveTo>
                    <a:pt x="0" y="48654"/>
                  </a:moveTo>
                  <a:lnTo>
                    <a:pt x="9575" y="24608"/>
                  </a:lnTo>
                  <a:lnTo>
                    <a:pt x="20243" y="10281"/>
                  </a:lnTo>
                  <a:lnTo>
                    <a:pt x="39023" y="2354"/>
                  </a:lnTo>
                  <a:lnTo>
                    <a:pt x="61797" y="0"/>
                  </a:lnTo>
                  <a:lnTo>
                    <a:pt x="83617" y="2854"/>
                  </a:lnTo>
                  <a:lnTo>
                    <a:pt x="101894" y="14261"/>
                  </a:lnTo>
                  <a:lnTo>
                    <a:pt x="116646" y="31028"/>
                  </a:lnTo>
                  <a:lnTo>
                    <a:pt x="135648" y="73509"/>
                  </a:lnTo>
                  <a:lnTo>
                    <a:pt x="151917" y="131996"/>
                  </a:lnTo>
                  <a:lnTo>
                    <a:pt x="145518" y="181060"/>
                  </a:lnTo>
                  <a:lnTo>
                    <a:pt x="132989" y="240795"/>
                  </a:lnTo>
                  <a:lnTo>
                    <a:pt x="117133" y="272351"/>
                  </a:lnTo>
                  <a:lnTo>
                    <a:pt x="97617" y="296519"/>
                  </a:lnTo>
                  <a:lnTo>
                    <a:pt x="77700" y="305046"/>
                  </a:lnTo>
                  <a:lnTo>
                    <a:pt x="65838" y="307319"/>
                  </a:lnTo>
                  <a:lnTo>
                    <a:pt x="55590" y="306496"/>
                  </a:lnTo>
                  <a:lnTo>
                    <a:pt x="37965" y="299341"/>
                  </a:lnTo>
                  <a:lnTo>
                    <a:pt x="33499" y="292988"/>
                  </a:lnTo>
                  <a:lnTo>
                    <a:pt x="31691" y="285243"/>
                  </a:lnTo>
                  <a:lnTo>
                    <a:pt x="34736" y="257575"/>
                  </a:lnTo>
                  <a:lnTo>
                    <a:pt x="41175" y="238604"/>
                  </a:lnTo>
                  <a:lnTo>
                    <a:pt x="51835" y="222374"/>
                  </a:lnTo>
                  <a:lnTo>
                    <a:pt x="59123" y="218280"/>
                  </a:lnTo>
                  <a:lnTo>
                    <a:pt x="76580" y="216850"/>
                  </a:lnTo>
                  <a:lnTo>
                    <a:pt x="137123" y="231742"/>
                  </a:lnTo>
                  <a:lnTo>
                    <a:pt x="189513" y="248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97400" y="3474404"/>
              <a:ext cx="238961" cy="250368"/>
            </a:xfrm>
            <a:custGeom>
              <a:avLst/>
              <a:gdLst/>
              <a:ahLst/>
              <a:cxnLst/>
              <a:rect l="0" t="0" r="0" b="0"/>
              <a:pathLst>
                <a:path w="238961" h="250368">
                  <a:moveTo>
                    <a:pt x="108631" y="0"/>
                  </a:moveTo>
                  <a:lnTo>
                    <a:pt x="86274" y="0"/>
                  </a:lnTo>
                  <a:lnTo>
                    <a:pt x="69059" y="6239"/>
                  </a:lnTo>
                  <a:lnTo>
                    <a:pt x="38943" y="29308"/>
                  </a:lnTo>
                  <a:lnTo>
                    <a:pt x="17532" y="55087"/>
                  </a:lnTo>
                  <a:lnTo>
                    <a:pt x="1960" y="90541"/>
                  </a:lnTo>
                  <a:lnTo>
                    <a:pt x="0" y="113940"/>
                  </a:lnTo>
                  <a:lnTo>
                    <a:pt x="11311" y="168209"/>
                  </a:lnTo>
                  <a:lnTo>
                    <a:pt x="22344" y="198798"/>
                  </a:lnTo>
                  <a:lnTo>
                    <a:pt x="33626" y="215476"/>
                  </a:lnTo>
                  <a:lnTo>
                    <a:pt x="49559" y="227568"/>
                  </a:lnTo>
                  <a:lnTo>
                    <a:pt x="88383" y="244863"/>
                  </a:lnTo>
                  <a:lnTo>
                    <a:pt x="124989" y="250367"/>
                  </a:lnTo>
                  <a:lnTo>
                    <a:pt x="148656" y="245415"/>
                  </a:lnTo>
                  <a:lnTo>
                    <a:pt x="178592" y="229473"/>
                  </a:lnTo>
                  <a:lnTo>
                    <a:pt x="209668" y="203125"/>
                  </a:lnTo>
                  <a:lnTo>
                    <a:pt x="225655" y="176778"/>
                  </a:lnTo>
                  <a:lnTo>
                    <a:pt x="237801" y="146745"/>
                  </a:lnTo>
                  <a:lnTo>
                    <a:pt x="238960" y="126051"/>
                  </a:lnTo>
                  <a:lnTo>
                    <a:pt x="230171" y="84171"/>
                  </a:lnTo>
                  <a:lnTo>
                    <a:pt x="205412" y="37817"/>
                  </a:lnTo>
                  <a:lnTo>
                    <a:pt x="19285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84808" y="3716597"/>
              <a:ext cx="1031794" cy="42077"/>
            </a:xfrm>
            <a:custGeom>
              <a:avLst/>
              <a:gdLst/>
              <a:ahLst/>
              <a:cxnLst/>
              <a:rect l="0" t="0" r="0" b="0"/>
              <a:pathLst>
                <a:path w="1031794" h="42077">
                  <a:moveTo>
                    <a:pt x="1031793" y="10491"/>
                  </a:moveTo>
                  <a:lnTo>
                    <a:pt x="982862" y="10491"/>
                  </a:lnTo>
                  <a:lnTo>
                    <a:pt x="923731" y="4902"/>
                  </a:lnTo>
                  <a:lnTo>
                    <a:pt x="866991" y="938"/>
                  </a:lnTo>
                  <a:lnTo>
                    <a:pt x="810723" y="155"/>
                  </a:lnTo>
                  <a:lnTo>
                    <a:pt x="748958" y="0"/>
                  </a:lnTo>
                  <a:lnTo>
                    <a:pt x="690009" y="6035"/>
                  </a:lnTo>
                  <a:lnTo>
                    <a:pt x="626865" y="993"/>
                  </a:lnTo>
                  <a:lnTo>
                    <a:pt x="566168" y="8431"/>
                  </a:lnTo>
                  <a:lnTo>
                    <a:pt x="506329" y="10084"/>
                  </a:lnTo>
                  <a:lnTo>
                    <a:pt x="455480" y="15960"/>
                  </a:lnTo>
                  <a:lnTo>
                    <a:pt x="403368" y="19520"/>
                  </a:lnTo>
                  <a:lnTo>
                    <a:pt x="340594" y="20723"/>
                  </a:lnTo>
                  <a:lnTo>
                    <a:pt x="291470" y="22101"/>
                  </a:lnTo>
                  <a:lnTo>
                    <a:pt x="229236" y="29335"/>
                  </a:lnTo>
                  <a:lnTo>
                    <a:pt x="166554" y="31111"/>
                  </a:lnTo>
                  <a:lnTo>
                    <a:pt x="109112" y="38697"/>
                  </a:lnTo>
                  <a:lnTo>
                    <a:pt x="52705" y="41409"/>
                  </a:lnTo>
                  <a:lnTo>
                    <a:pt x="0" y="42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00663" y="390607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0528" y="58617"/>
                  </a:lnTo>
                  <a:lnTo>
                    <a:pt x="10528" y="112791"/>
                  </a:lnTo>
                  <a:lnTo>
                    <a:pt x="10528" y="168552"/>
                  </a:lnTo>
                  <a:lnTo>
                    <a:pt x="4939" y="23021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5948" y="3898260"/>
              <a:ext cx="231628" cy="318738"/>
            </a:xfrm>
            <a:custGeom>
              <a:avLst/>
              <a:gdLst/>
              <a:ahLst/>
              <a:cxnLst/>
              <a:rect l="0" t="0" r="0" b="0"/>
              <a:pathLst>
                <a:path w="231628" h="318738">
                  <a:moveTo>
                    <a:pt x="0" y="60455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32386" y="26831"/>
                  </a:lnTo>
                  <a:lnTo>
                    <a:pt x="148539" y="52442"/>
                  </a:lnTo>
                  <a:lnTo>
                    <a:pt x="163308" y="93707"/>
                  </a:lnTo>
                  <a:lnTo>
                    <a:pt x="167439" y="148825"/>
                  </a:lnTo>
                  <a:lnTo>
                    <a:pt x="162666" y="204512"/>
                  </a:lnTo>
                  <a:lnTo>
                    <a:pt x="142052" y="256543"/>
                  </a:lnTo>
                  <a:lnTo>
                    <a:pt x="121118" y="289740"/>
                  </a:lnTo>
                  <a:lnTo>
                    <a:pt x="102963" y="307029"/>
                  </a:lnTo>
                  <a:lnTo>
                    <a:pt x="80077" y="316272"/>
                  </a:lnTo>
                  <a:lnTo>
                    <a:pt x="67422" y="318737"/>
                  </a:lnTo>
                  <a:lnTo>
                    <a:pt x="47123" y="315237"/>
                  </a:lnTo>
                  <a:lnTo>
                    <a:pt x="38434" y="311028"/>
                  </a:lnTo>
                  <a:lnTo>
                    <a:pt x="25661" y="296993"/>
                  </a:lnTo>
                  <a:lnTo>
                    <a:pt x="20617" y="288337"/>
                  </a:lnTo>
                  <a:lnTo>
                    <a:pt x="18132" y="269360"/>
                  </a:lnTo>
                  <a:lnTo>
                    <a:pt x="22096" y="250398"/>
                  </a:lnTo>
                  <a:lnTo>
                    <a:pt x="43706" y="219160"/>
                  </a:lnTo>
                  <a:lnTo>
                    <a:pt x="50194" y="211882"/>
                  </a:lnTo>
                  <a:lnTo>
                    <a:pt x="69881" y="203795"/>
                  </a:lnTo>
                  <a:lnTo>
                    <a:pt x="81682" y="201638"/>
                  </a:lnTo>
                  <a:lnTo>
                    <a:pt x="104153" y="205481"/>
                  </a:lnTo>
                  <a:lnTo>
                    <a:pt x="157778" y="233494"/>
                  </a:lnTo>
                  <a:lnTo>
                    <a:pt x="217576" y="272289"/>
                  </a:lnTo>
                  <a:lnTo>
                    <a:pt x="231627" y="281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074528" y="2579481"/>
            <a:ext cx="2750311" cy="400084"/>
            <a:chOff x="4074528" y="2579481"/>
            <a:chExt cx="2750311" cy="400084"/>
          </a:xfrm>
        </p:grpSpPr>
        <p:sp>
          <p:nvSpPr>
            <p:cNvPr id="108" name="Freeform 107"/>
            <p:cNvSpPr/>
            <p:nvPr/>
          </p:nvSpPr>
          <p:spPr>
            <a:xfrm>
              <a:off x="4074528" y="2733795"/>
              <a:ext cx="765897" cy="203656"/>
            </a:xfrm>
            <a:custGeom>
              <a:avLst/>
              <a:gdLst/>
              <a:ahLst/>
              <a:cxnLst/>
              <a:rect l="0" t="0" r="0" b="0"/>
              <a:pathLst>
                <a:path w="765897" h="203656">
                  <a:moveTo>
                    <a:pt x="0" y="35199"/>
                  </a:moveTo>
                  <a:lnTo>
                    <a:pt x="48931" y="43533"/>
                  </a:lnTo>
                  <a:lnTo>
                    <a:pt x="102472" y="50883"/>
                  </a:lnTo>
                  <a:lnTo>
                    <a:pt x="163655" y="62431"/>
                  </a:lnTo>
                  <a:lnTo>
                    <a:pt x="213567" y="65495"/>
                  </a:lnTo>
                  <a:lnTo>
                    <a:pt x="272946" y="66530"/>
                  </a:lnTo>
                  <a:lnTo>
                    <a:pt x="329736" y="66735"/>
                  </a:lnTo>
                  <a:lnTo>
                    <a:pt x="386014" y="67945"/>
                  </a:lnTo>
                  <a:lnTo>
                    <a:pt x="442191" y="75116"/>
                  </a:lnTo>
                  <a:lnTo>
                    <a:pt x="498348" y="76879"/>
                  </a:lnTo>
                  <a:lnTo>
                    <a:pt x="554501" y="84463"/>
                  </a:lnTo>
                  <a:lnTo>
                    <a:pt x="613773" y="87175"/>
                  </a:lnTo>
                  <a:lnTo>
                    <a:pt x="675870" y="87710"/>
                  </a:lnTo>
                  <a:lnTo>
                    <a:pt x="719014" y="87803"/>
                  </a:lnTo>
                  <a:lnTo>
                    <a:pt x="726178" y="85476"/>
                  </a:lnTo>
                  <a:lnTo>
                    <a:pt x="728614" y="81585"/>
                  </a:lnTo>
                  <a:lnTo>
                    <a:pt x="727898" y="76652"/>
                  </a:lnTo>
                  <a:lnTo>
                    <a:pt x="723911" y="72193"/>
                  </a:lnTo>
                  <a:lnTo>
                    <a:pt x="661322" y="33228"/>
                  </a:lnTo>
                  <a:lnTo>
                    <a:pt x="599951" y="1703"/>
                  </a:lnTo>
                  <a:lnTo>
                    <a:pt x="596500" y="0"/>
                  </a:lnTo>
                  <a:lnTo>
                    <a:pt x="597708" y="35"/>
                  </a:lnTo>
                  <a:lnTo>
                    <a:pt x="608409" y="4363"/>
                  </a:lnTo>
                  <a:lnTo>
                    <a:pt x="670088" y="39391"/>
                  </a:lnTo>
                  <a:lnTo>
                    <a:pt x="726047" y="73647"/>
                  </a:lnTo>
                  <a:lnTo>
                    <a:pt x="764554" y="105831"/>
                  </a:lnTo>
                  <a:lnTo>
                    <a:pt x="765896" y="112703"/>
                  </a:lnTo>
                  <a:lnTo>
                    <a:pt x="763281" y="119624"/>
                  </a:lnTo>
                  <a:lnTo>
                    <a:pt x="739458" y="147542"/>
                  </a:lnTo>
                  <a:lnTo>
                    <a:pt x="685486" y="174270"/>
                  </a:lnTo>
                  <a:lnTo>
                    <a:pt x="631710" y="203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66813" y="2579481"/>
              <a:ext cx="280155" cy="350548"/>
            </a:xfrm>
            <a:custGeom>
              <a:avLst/>
              <a:gdLst/>
              <a:ahLst/>
              <a:cxnLst/>
              <a:rect l="0" t="0" r="0" b="0"/>
              <a:pathLst>
                <a:path w="280155" h="350548">
                  <a:moveTo>
                    <a:pt x="39508" y="31586"/>
                  </a:moveTo>
                  <a:lnTo>
                    <a:pt x="23867" y="49567"/>
                  </a:lnTo>
                  <a:lnTo>
                    <a:pt x="4664" y="101328"/>
                  </a:lnTo>
                  <a:lnTo>
                    <a:pt x="0" y="162259"/>
                  </a:lnTo>
                  <a:lnTo>
                    <a:pt x="9131" y="223688"/>
                  </a:lnTo>
                  <a:lnTo>
                    <a:pt x="16648" y="253835"/>
                  </a:lnTo>
                  <a:lnTo>
                    <a:pt x="54004" y="314941"/>
                  </a:lnTo>
                  <a:lnTo>
                    <a:pt x="75908" y="337941"/>
                  </a:lnTo>
                  <a:lnTo>
                    <a:pt x="94290" y="348288"/>
                  </a:lnTo>
                  <a:lnTo>
                    <a:pt x="114159" y="350547"/>
                  </a:lnTo>
                  <a:lnTo>
                    <a:pt x="134687" y="346482"/>
                  </a:lnTo>
                  <a:lnTo>
                    <a:pt x="155509" y="336876"/>
                  </a:lnTo>
                  <a:lnTo>
                    <a:pt x="181374" y="312725"/>
                  </a:lnTo>
                  <a:lnTo>
                    <a:pt x="218226" y="257587"/>
                  </a:lnTo>
                  <a:lnTo>
                    <a:pt x="252382" y="208660"/>
                  </a:lnTo>
                  <a:lnTo>
                    <a:pt x="274023" y="148766"/>
                  </a:lnTo>
                  <a:lnTo>
                    <a:pt x="280154" y="97150"/>
                  </a:lnTo>
                  <a:lnTo>
                    <a:pt x="278246" y="45014"/>
                  </a:lnTo>
                  <a:lnTo>
                    <a:pt x="2711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95530" y="2768994"/>
              <a:ext cx="152989" cy="147400"/>
            </a:xfrm>
            <a:custGeom>
              <a:avLst/>
              <a:gdLst/>
              <a:ahLst/>
              <a:cxnLst/>
              <a:rect l="0" t="0" r="0" b="0"/>
              <a:pathLst>
                <a:path w="152989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612" y="53875"/>
                  </a:lnTo>
                  <a:lnTo>
                    <a:pt x="19373" y="85763"/>
                  </a:lnTo>
                  <a:lnTo>
                    <a:pt x="23321" y="116139"/>
                  </a:lnTo>
                  <a:lnTo>
                    <a:pt x="22090" y="116030"/>
                  </a:lnTo>
                  <a:lnTo>
                    <a:pt x="11708" y="90640"/>
                  </a:lnTo>
                  <a:lnTo>
                    <a:pt x="11428" y="71870"/>
                  </a:lnTo>
                  <a:lnTo>
                    <a:pt x="20780" y="31225"/>
                  </a:lnTo>
                  <a:lnTo>
                    <a:pt x="26245" y="23156"/>
                  </a:lnTo>
                  <a:lnTo>
                    <a:pt x="41676" y="11072"/>
                  </a:lnTo>
                  <a:lnTo>
                    <a:pt x="75683" y="3281"/>
                  </a:lnTo>
                  <a:lnTo>
                    <a:pt x="95623" y="7697"/>
                  </a:lnTo>
                  <a:lnTo>
                    <a:pt x="104216" y="12151"/>
                  </a:lnTo>
                  <a:lnTo>
                    <a:pt x="116884" y="26458"/>
                  </a:lnTo>
                  <a:lnTo>
                    <a:pt x="144420" y="82817"/>
                  </a:lnTo>
                  <a:lnTo>
                    <a:pt x="151295" y="127927"/>
                  </a:lnTo>
                  <a:lnTo>
                    <a:pt x="15298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11689" y="279005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0" y="22357"/>
                  </a:lnTo>
                  <a:lnTo>
                    <a:pt x="16667" y="76991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22217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69616" y="2642653"/>
              <a:ext cx="23542" cy="273741"/>
            </a:xfrm>
            <a:custGeom>
              <a:avLst/>
              <a:gdLst/>
              <a:ahLst/>
              <a:cxnLst/>
              <a:rect l="0" t="0" r="0" b="0"/>
              <a:pathLst>
                <a:path w="23542" h="273741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1893" y="165005"/>
                  </a:lnTo>
                  <a:lnTo>
                    <a:pt x="23541" y="205907"/>
                  </a:lnTo>
                  <a:lnTo>
                    <a:pt x="21894" y="248643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695917" y="276899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40899" y="7236"/>
                  </a:lnTo>
                  <a:lnTo>
                    <a:pt x="84677" y="9879"/>
                  </a:lnTo>
                  <a:lnTo>
                    <a:pt x="28165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48771" y="2663709"/>
              <a:ext cx="31458" cy="263214"/>
            </a:xfrm>
            <a:custGeom>
              <a:avLst/>
              <a:gdLst/>
              <a:ahLst/>
              <a:cxnLst/>
              <a:rect l="0" t="0" r="0" b="0"/>
              <a:pathLst>
                <a:path w="31458" h="263214">
                  <a:moveTo>
                    <a:pt x="10400" y="0"/>
                  </a:moveTo>
                  <a:lnTo>
                    <a:pt x="1335" y="58617"/>
                  </a:lnTo>
                  <a:lnTo>
                    <a:pt x="161" y="112791"/>
                  </a:lnTo>
                  <a:lnTo>
                    <a:pt x="0" y="140597"/>
                  </a:lnTo>
                  <a:lnTo>
                    <a:pt x="9287" y="168553"/>
                  </a:lnTo>
                  <a:lnTo>
                    <a:pt x="21604" y="196575"/>
                  </a:lnTo>
                  <a:lnTo>
                    <a:pt x="29510" y="243334"/>
                  </a:lnTo>
                  <a:lnTo>
                    <a:pt x="314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32829" y="2644463"/>
              <a:ext cx="284270" cy="282460"/>
            </a:xfrm>
            <a:custGeom>
              <a:avLst/>
              <a:gdLst/>
              <a:ahLst/>
              <a:cxnLst/>
              <a:rect l="0" t="0" r="0" b="0"/>
              <a:pathLst>
                <a:path w="284270" h="282460">
                  <a:moveTo>
                    <a:pt x="0" y="61360"/>
                  </a:moveTo>
                  <a:lnTo>
                    <a:pt x="9575" y="37314"/>
                  </a:lnTo>
                  <a:lnTo>
                    <a:pt x="20243" y="22987"/>
                  </a:lnTo>
                  <a:lnTo>
                    <a:pt x="44993" y="7357"/>
                  </a:lnTo>
                  <a:lnTo>
                    <a:pt x="101608" y="0"/>
                  </a:lnTo>
                  <a:lnTo>
                    <a:pt x="162876" y="1667"/>
                  </a:lnTo>
                  <a:lnTo>
                    <a:pt x="175265" y="4017"/>
                  </a:lnTo>
                  <a:lnTo>
                    <a:pt x="195269" y="15987"/>
                  </a:lnTo>
                  <a:lnTo>
                    <a:pt x="210788" y="34176"/>
                  </a:lnTo>
                  <a:lnTo>
                    <a:pt x="221585" y="57857"/>
                  </a:lnTo>
                  <a:lnTo>
                    <a:pt x="222593" y="69553"/>
                  </a:lnTo>
                  <a:lnTo>
                    <a:pt x="217473" y="91908"/>
                  </a:lnTo>
                  <a:lnTo>
                    <a:pt x="201436" y="118635"/>
                  </a:lnTo>
                  <a:lnTo>
                    <a:pt x="185453" y="130879"/>
                  </a:lnTo>
                  <a:lnTo>
                    <a:pt x="146597" y="148272"/>
                  </a:lnTo>
                  <a:lnTo>
                    <a:pt x="143355" y="153227"/>
                  </a:lnTo>
                  <a:lnTo>
                    <a:pt x="144703" y="158869"/>
                  </a:lnTo>
                  <a:lnTo>
                    <a:pt x="175336" y="192744"/>
                  </a:lnTo>
                  <a:lnTo>
                    <a:pt x="233276" y="242910"/>
                  </a:lnTo>
                  <a:lnTo>
                    <a:pt x="284269" y="28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37651" y="2788210"/>
              <a:ext cx="190019" cy="133747"/>
            </a:xfrm>
            <a:custGeom>
              <a:avLst/>
              <a:gdLst/>
              <a:ahLst/>
              <a:cxnLst/>
              <a:rect l="0" t="0" r="0" b="0"/>
              <a:pathLst>
                <a:path w="190019" h="133747">
                  <a:moveTo>
                    <a:pt x="105789" y="86069"/>
                  </a:moveTo>
                  <a:lnTo>
                    <a:pt x="100200" y="27453"/>
                  </a:lnTo>
                  <a:lnTo>
                    <a:pt x="95044" y="17746"/>
                  </a:lnTo>
                  <a:lnTo>
                    <a:pt x="79956" y="3841"/>
                  </a:lnTo>
                  <a:lnTo>
                    <a:pt x="58433" y="0"/>
                  </a:lnTo>
                  <a:lnTo>
                    <a:pt x="35609" y="3363"/>
                  </a:lnTo>
                  <a:lnTo>
                    <a:pt x="17666" y="12656"/>
                  </a:lnTo>
                  <a:lnTo>
                    <a:pt x="5013" y="30824"/>
                  </a:lnTo>
                  <a:lnTo>
                    <a:pt x="0" y="42220"/>
                  </a:lnTo>
                  <a:lnTo>
                    <a:pt x="168" y="50988"/>
                  </a:lnTo>
                  <a:lnTo>
                    <a:pt x="3790" y="58002"/>
                  </a:lnTo>
                  <a:lnTo>
                    <a:pt x="9714" y="63848"/>
                  </a:lnTo>
                  <a:lnTo>
                    <a:pt x="16296" y="82822"/>
                  </a:lnTo>
                  <a:lnTo>
                    <a:pt x="21561" y="104514"/>
                  </a:lnTo>
                  <a:lnTo>
                    <a:pt x="31700" y="121953"/>
                  </a:lnTo>
                  <a:lnTo>
                    <a:pt x="40019" y="127539"/>
                  </a:lnTo>
                  <a:lnTo>
                    <a:pt x="61740" y="133746"/>
                  </a:lnTo>
                  <a:lnTo>
                    <a:pt x="70574" y="131892"/>
                  </a:lnTo>
                  <a:lnTo>
                    <a:pt x="77633" y="127146"/>
                  </a:lnTo>
                  <a:lnTo>
                    <a:pt x="102957" y="99903"/>
                  </a:lnTo>
                  <a:lnTo>
                    <a:pt x="105071" y="92952"/>
                  </a:lnTo>
                  <a:lnTo>
                    <a:pt x="104140" y="85978"/>
                  </a:lnTo>
                  <a:lnTo>
                    <a:pt x="101180" y="78990"/>
                  </a:lnTo>
                  <a:lnTo>
                    <a:pt x="102717" y="75500"/>
                  </a:lnTo>
                  <a:lnTo>
                    <a:pt x="107250" y="74344"/>
                  </a:lnTo>
                  <a:lnTo>
                    <a:pt x="113782" y="74743"/>
                  </a:lnTo>
                  <a:lnTo>
                    <a:pt x="127279" y="84545"/>
                  </a:lnTo>
                  <a:lnTo>
                    <a:pt x="160597" y="113844"/>
                  </a:lnTo>
                  <a:lnTo>
                    <a:pt x="190018" y="128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53665" y="2611067"/>
              <a:ext cx="37175" cy="294799"/>
            </a:xfrm>
            <a:custGeom>
              <a:avLst/>
              <a:gdLst/>
              <a:ahLst/>
              <a:cxnLst/>
              <a:rect l="0" t="0" r="0" b="0"/>
              <a:pathLst>
                <a:path w="37175" h="294799">
                  <a:moveTo>
                    <a:pt x="5588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3" y="139261"/>
                  </a:lnTo>
                  <a:lnTo>
                    <a:pt x="5498" y="182162"/>
                  </a:lnTo>
                  <a:lnTo>
                    <a:pt x="14906" y="210423"/>
                  </a:lnTo>
                  <a:lnTo>
                    <a:pt x="27278" y="238580"/>
                  </a:lnTo>
                  <a:lnTo>
                    <a:pt x="3717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85554" y="272688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8334"/>
                  </a:lnTo>
                  <a:lnTo>
                    <a:pt x="3933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64538" y="2720656"/>
              <a:ext cx="160301" cy="195738"/>
            </a:xfrm>
            <a:custGeom>
              <a:avLst/>
              <a:gdLst/>
              <a:ahLst/>
              <a:cxnLst/>
              <a:rect l="0" t="0" r="0" b="0"/>
              <a:pathLst>
                <a:path w="160301" h="195738">
                  <a:moveTo>
                    <a:pt x="0" y="111509"/>
                  </a:moveTo>
                  <a:lnTo>
                    <a:pt x="54145" y="111509"/>
                  </a:lnTo>
                  <a:lnTo>
                    <a:pt x="103503" y="105920"/>
                  </a:lnTo>
                  <a:lnTo>
                    <a:pt x="136343" y="91266"/>
                  </a:lnTo>
                  <a:lnTo>
                    <a:pt x="151454" y="75606"/>
                  </a:lnTo>
                  <a:lnTo>
                    <a:pt x="157122" y="66517"/>
                  </a:lnTo>
                  <a:lnTo>
                    <a:pt x="160300" y="47059"/>
                  </a:lnTo>
                  <a:lnTo>
                    <a:pt x="159509" y="36957"/>
                  </a:lnTo>
                  <a:lnTo>
                    <a:pt x="149272" y="19493"/>
                  </a:lnTo>
                  <a:lnTo>
                    <a:pt x="141629" y="11561"/>
                  </a:lnTo>
                  <a:lnTo>
                    <a:pt x="120658" y="2747"/>
                  </a:lnTo>
                  <a:lnTo>
                    <a:pt x="96910" y="0"/>
                  </a:lnTo>
                  <a:lnTo>
                    <a:pt x="74657" y="2678"/>
                  </a:lnTo>
                  <a:lnTo>
                    <a:pt x="42398" y="16352"/>
                  </a:lnTo>
                  <a:lnTo>
                    <a:pt x="27422" y="31782"/>
                  </a:lnTo>
                  <a:lnTo>
                    <a:pt x="18037" y="51509"/>
                  </a:lnTo>
                  <a:lnTo>
                    <a:pt x="13866" y="75874"/>
                  </a:lnTo>
                  <a:lnTo>
                    <a:pt x="26830" y="128473"/>
                  </a:lnTo>
                  <a:lnTo>
                    <a:pt x="34541" y="151804"/>
                  </a:lnTo>
                  <a:lnTo>
                    <a:pt x="48108" y="170752"/>
                  </a:lnTo>
                  <a:lnTo>
                    <a:pt x="56638" y="179081"/>
                  </a:lnTo>
                  <a:lnTo>
                    <a:pt x="78595" y="188334"/>
                  </a:lnTo>
                  <a:lnTo>
                    <a:pt x="115814" y="195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37906" y="2958507"/>
              <a:ext cx="1684561" cy="21058"/>
            </a:xfrm>
            <a:custGeom>
              <a:avLst/>
              <a:gdLst/>
              <a:ahLst/>
              <a:cxnLst/>
              <a:rect l="0" t="0" r="0" b="0"/>
              <a:pathLst>
                <a:path w="1684561" h="21058">
                  <a:moveTo>
                    <a:pt x="1684560" y="21057"/>
                  </a:moveTo>
                  <a:lnTo>
                    <a:pt x="1667792" y="15468"/>
                  </a:lnTo>
                  <a:lnTo>
                    <a:pt x="1650202" y="15844"/>
                  </a:lnTo>
                  <a:lnTo>
                    <a:pt x="1590392" y="20371"/>
                  </a:lnTo>
                  <a:lnTo>
                    <a:pt x="1542274" y="20854"/>
                  </a:lnTo>
                  <a:lnTo>
                    <a:pt x="1492142" y="20997"/>
                  </a:lnTo>
                  <a:lnTo>
                    <a:pt x="1432689" y="21045"/>
                  </a:lnTo>
                  <a:lnTo>
                    <a:pt x="1375885" y="21055"/>
                  </a:lnTo>
                  <a:lnTo>
                    <a:pt x="1319604" y="14991"/>
                  </a:lnTo>
                  <a:lnTo>
                    <a:pt x="1263426" y="19513"/>
                  </a:lnTo>
                  <a:lnTo>
                    <a:pt x="1207269" y="20752"/>
                  </a:lnTo>
                  <a:lnTo>
                    <a:pt x="1151117" y="13761"/>
                  </a:lnTo>
                  <a:lnTo>
                    <a:pt x="1094964" y="11167"/>
                  </a:lnTo>
                  <a:lnTo>
                    <a:pt x="1038812" y="10655"/>
                  </a:lnTo>
                  <a:lnTo>
                    <a:pt x="975425" y="10554"/>
                  </a:lnTo>
                  <a:lnTo>
                    <a:pt x="913511" y="10534"/>
                  </a:lnTo>
                  <a:lnTo>
                    <a:pt x="862606" y="10530"/>
                  </a:lnTo>
                  <a:lnTo>
                    <a:pt x="813597" y="10529"/>
                  </a:lnTo>
                  <a:lnTo>
                    <a:pt x="766321" y="7409"/>
                  </a:lnTo>
                  <a:lnTo>
                    <a:pt x="721508" y="5315"/>
                  </a:lnTo>
                  <a:lnTo>
                    <a:pt x="669336" y="9499"/>
                  </a:lnTo>
                  <a:lnTo>
                    <a:pt x="606734" y="9156"/>
                  </a:lnTo>
                  <a:lnTo>
                    <a:pt x="544975" y="2156"/>
                  </a:lnTo>
                  <a:lnTo>
                    <a:pt x="494097" y="639"/>
                  </a:lnTo>
                  <a:lnTo>
                    <a:pt x="445097" y="190"/>
                  </a:lnTo>
                  <a:lnTo>
                    <a:pt x="397823" y="57"/>
                  </a:lnTo>
                  <a:lnTo>
                    <a:pt x="346771" y="17"/>
                  </a:lnTo>
                  <a:lnTo>
                    <a:pt x="294600" y="6"/>
                  </a:lnTo>
                  <a:lnTo>
                    <a:pt x="245216" y="2"/>
                  </a:lnTo>
                  <a:lnTo>
                    <a:pt x="197829" y="1"/>
                  </a:lnTo>
                  <a:lnTo>
                    <a:pt x="146744" y="1"/>
                  </a:lnTo>
                  <a:lnTo>
                    <a:pt x="97682" y="1"/>
                  </a:lnTo>
                  <a:lnTo>
                    <a:pt x="39183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494839" y="3403680"/>
            <a:ext cx="2043376" cy="660796"/>
            <a:chOff x="494839" y="3403680"/>
            <a:chExt cx="2043376" cy="660796"/>
          </a:xfrm>
        </p:grpSpPr>
        <p:sp>
          <p:nvSpPr>
            <p:cNvPr id="123" name="Freeform 122"/>
            <p:cNvSpPr/>
            <p:nvPr/>
          </p:nvSpPr>
          <p:spPr>
            <a:xfrm>
              <a:off x="604587" y="3453347"/>
              <a:ext cx="27123" cy="263213"/>
            </a:xfrm>
            <a:custGeom>
              <a:avLst/>
              <a:gdLst/>
              <a:ahLst/>
              <a:cxnLst/>
              <a:rect l="0" t="0" r="0" b="0"/>
              <a:pathLst>
                <a:path w="27123" h="263213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51558"/>
                  </a:lnTo>
                  <a:lnTo>
                    <a:pt x="19023" y="206885"/>
                  </a:lnTo>
                  <a:lnTo>
                    <a:pt x="2712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4839" y="3403680"/>
              <a:ext cx="249489" cy="197067"/>
            </a:xfrm>
            <a:custGeom>
              <a:avLst/>
              <a:gdLst/>
              <a:ahLst/>
              <a:cxnLst/>
              <a:rect l="0" t="0" r="0" b="0"/>
              <a:pathLst>
                <a:path w="249489" h="197067">
                  <a:moveTo>
                    <a:pt x="0" y="112838"/>
                  </a:moveTo>
                  <a:lnTo>
                    <a:pt x="0" y="90481"/>
                  </a:lnTo>
                  <a:lnTo>
                    <a:pt x="6239" y="73265"/>
                  </a:lnTo>
                  <a:lnTo>
                    <a:pt x="29308" y="43150"/>
                  </a:lnTo>
                  <a:lnTo>
                    <a:pt x="72036" y="15841"/>
                  </a:lnTo>
                  <a:lnTo>
                    <a:pt x="105962" y="3119"/>
                  </a:lnTo>
                  <a:lnTo>
                    <a:pt x="143960" y="0"/>
                  </a:lnTo>
                  <a:lnTo>
                    <a:pt x="166927" y="3416"/>
                  </a:lnTo>
                  <a:lnTo>
                    <a:pt x="185714" y="11953"/>
                  </a:lnTo>
                  <a:lnTo>
                    <a:pt x="230173" y="44397"/>
                  </a:lnTo>
                  <a:lnTo>
                    <a:pt x="241899" y="62532"/>
                  </a:lnTo>
                  <a:lnTo>
                    <a:pt x="249488" y="103652"/>
                  </a:lnTo>
                  <a:lnTo>
                    <a:pt x="246148" y="141702"/>
                  </a:lnTo>
                  <a:lnTo>
                    <a:pt x="234571" y="161151"/>
                  </a:lnTo>
                  <a:lnTo>
                    <a:pt x="217728" y="176424"/>
                  </a:lnTo>
                  <a:lnTo>
                    <a:pt x="198543" y="187112"/>
                  </a:lnTo>
                  <a:lnTo>
                    <a:pt x="147399" y="197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9108" y="3516518"/>
              <a:ext cx="115815" cy="159486"/>
            </a:xfrm>
            <a:custGeom>
              <a:avLst/>
              <a:gdLst/>
              <a:ahLst/>
              <a:cxnLst/>
              <a:rect l="0" t="0" r="0" b="0"/>
              <a:pathLst>
                <a:path w="115815" h="159486">
                  <a:moveTo>
                    <a:pt x="0" y="84228"/>
                  </a:moveTo>
                  <a:lnTo>
                    <a:pt x="9576" y="108274"/>
                  </a:lnTo>
                  <a:lnTo>
                    <a:pt x="29664" y="143007"/>
                  </a:lnTo>
                  <a:lnTo>
                    <a:pt x="35411" y="159485"/>
                  </a:lnTo>
                  <a:lnTo>
                    <a:pt x="20460" y="105722"/>
                  </a:lnTo>
                  <a:lnTo>
                    <a:pt x="13471" y="70709"/>
                  </a:lnTo>
                  <a:lnTo>
                    <a:pt x="12490" y="57668"/>
                  </a:lnTo>
                  <a:lnTo>
                    <a:pt x="17640" y="36938"/>
                  </a:lnTo>
                  <a:lnTo>
                    <a:pt x="22288" y="28135"/>
                  </a:lnTo>
                  <a:lnTo>
                    <a:pt x="36812" y="15234"/>
                  </a:lnTo>
                  <a:lnTo>
                    <a:pt x="56135" y="677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05146" y="3548103"/>
              <a:ext cx="26647" cy="126343"/>
            </a:xfrm>
            <a:custGeom>
              <a:avLst/>
              <a:gdLst/>
              <a:ahLst/>
              <a:cxnLst/>
              <a:rect l="0" t="0" r="0" b="0"/>
              <a:pathLst>
                <a:path w="26647" h="12634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4" y="101759"/>
                  </a:lnTo>
                  <a:lnTo>
                    <a:pt x="2664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31792" y="3463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122650" y="3531985"/>
              <a:ext cx="109185" cy="147804"/>
            </a:xfrm>
            <a:custGeom>
              <a:avLst/>
              <a:gdLst/>
              <a:ahLst/>
              <a:cxnLst/>
              <a:rect l="0" t="0" r="0" b="0"/>
              <a:pathLst>
                <a:path w="109185" h="147804">
                  <a:moveTo>
                    <a:pt x="109184" y="5590"/>
                  </a:moveTo>
                  <a:lnTo>
                    <a:pt x="92416" y="0"/>
                  </a:lnTo>
                  <a:lnTo>
                    <a:pt x="59632" y="2114"/>
                  </a:lnTo>
                  <a:lnTo>
                    <a:pt x="39977" y="10284"/>
                  </a:lnTo>
                  <a:lnTo>
                    <a:pt x="31461" y="15738"/>
                  </a:lnTo>
                  <a:lnTo>
                    <a:pt x="18878" y="31157"/>
                  </a:lnTo>
                  <a:lnTo>
                    <a:pt x="1268" y="69652"/>
                  </a:lnTo>
                  <a:lnTo>
                    <a:pt x="0" y="93333"/>
                  </a:lnTo>
                  <a:lnTo>
                    <a:pt x="4506" y="117117"/>
                  </a:lnTo>
                  <a:lnTo>
                    <a:pt x="14307" y="135486"/>
                  </a:lnTo>
                  <a:lnTo>
                    <a:pt x="23706" y="141320"/>
                  </a:lnTo>
                  <a:lnTo>
                    <a:pt x="49747" y="147803"/>
                  </a:lnTo>
                  <a:lnTo>
                    <a:pt x="71459" y="147565"/>
                  </a:lnTo>
                  <a:lnTo>
                    <a:pt x="98655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270024" y="3534755"/>
              <a:ext cx="140840" cy="171277"/>
            </a:xfrm>
            <a:custGeom>
              <a:avLst/>
              <a:gdLst/>
              <a:ahLst/>
              <a:cxnLst/>
              <a:rect l="0" t="0" r="0" b="0"/>
              <a:pathLst>
                <a:path w="140840" h="171277">
                  <a:moveTo>
                    <a:pt x="14452" y="65991"/>
                  </a:moveTo>
                  <a:lnTo>
                    <a:pt x="73069" y="65991"/>
                  </a:lnTo>
                  <a:lnTo>
                    <a:pt x="107859" y="60401"/>
                  </a:lnTo>
                  <a:lnTo>
                    <a:pt x="134805" y="45747"/>
                  </a:lnTo>
                  <a:lnTo>
                    <a:pt x="139141" y="38457"/>
                  </a:lnTo>
                  <a:lnTo>
                    <a:pt x="140839" y="20998"/>
                  </a:lnTo>
                  <a:lnTo>
                    <a:pt x="137315" y="13769"/>
                  </a:lnTo>
                  <a:lnTo>
                    <a:pt x="124040" y="2617"/>
                  </a:lnTo>
                  <a:lnTo>
                    <a:pt x="103322" y="0"/>
                  </a:lnTo>
                  <a:lnTo>
                    <a:pt x="79686" y="3906"/>
                  </a:lnTo>
                  <a:lnTo>
                    <a:pt x="47819" y="19259"/>
                  </a:lnTo>
                  <a:lnTo>
                    <a:pt x="30842" y="31963"/>
                  </a:lnTo>
                  <a:lnTo>
                    <a:pt x="13719" y="57858"/>
                  </a:lnTo>
                  <a:lnTo>
                    <a:pt x="1237" y="87758"/>
                  </a:lnTo>
                  <a:lnTo>
                    <a:pt x="0" y="108420"/>
                  </a:lnTo>
                  <a:lnTo>
                    <a:pt x="4520" y="128132"/>
                  </a:lnTo>
                  <a:lnTo>
                    <a:pt x="14327" y="144692"/>
                  </a:lnTo>
                  <a:lnTo>
                    <a:pt x="29604" y="156731"/>
                  </a:lnTo>
                  <a:lnTo>
                    <a:pt x="46923" y="164811"/>
                  </a:lnTo>
                  <a:lnTo>
                    <a:pt x="77623" y="171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3823" y="3748145"/>
              <a:ext cx="810696" cy="52643"/>
            </a:xfrm>
            <a:custGeom>
              <a:avLst/>
              <a:gdLst/>
              <a:ahLst/>
              <a:cxnLst/>
              <a:rect l="0" t="0" r="0" b="0"/>
              <a:pathLst>
                <a:path w="810696" h="52643">
                  <a:moveTo>
                    <a:pt x="810695" y="0"/>
                  </a:moveTo>
                  <a:lnTo>
                    <a:pt x="783139" y="7235"/>
                  </a:lnTo>
                  <a:lnTo>
                    <a:pt x="730036" y="12997"/>
                  </a:lnTo>
                  <a:lnTo>
                    <a:pt x="679468" y="19464"/>
                  </a:lnTo>
                  <a:lnTo>
                    <a:pt x="627144" y="20585"/>
                  </a:lnTo>
                  <a:lnTo>
                    <a:pt x="578365" y="26506"/>
                  </a:lnTo>
                  <a:lnTo>
                    <a:pt x="518791" y="30582"/>
                  </a:lnTo>
                  <a:lnTo>
                    <a:pt x="470221" y="31288"/>
                  </a:lnTo>
                  <a:lnTo>
                    <a:pt x="408175" y="31527"/>
                  </a:lnTo>
                  <a:lnTo>
                    <a:pt x="357247" y="31568"/>
                  </a:lnTo>
                  <a:lnTo>
                    <a:pt x="305113" y="31580"/>
                  </a:lnTo>
                  <a:lnTo>
                    <a:pt x="255740" y="34703"/>
                  </a:lnTo>
                  <a:lnTo>
                    <a:pt x="197136" y="40650"/>
                  </a:lnTo>
                  <a:lnTo>
                    <a:pt x="140500" y="41825"/>
                  </a:lnTo>
                  <a:lnTo>
                    <a:pt x="84252" y="45176"/>
                  </a:lnTo>
                  <a:lnTo>
                    <a:pt x="28081" y="511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88687" y="3895544"/>
              <a:ext cx="146089" cy="168932"/>
            </a:xfrm>
            <a:custGeom>
              <a:avLst/>
              <a:gdLst/>
              <a:ahLst/>
              <a:cxnLst/>
              <a:rect l="0" t="0" r="0" b="0"/>
              <a:pathLst>
                <a:path w="146089" h="168932">
                  <a:moveTo>
                    <a:pt x="100991" y="0"/>
                  </a:moveTo>
                  <a:lnTo>
                    <a:pt x="57029" y="20243"/>
                  </a:lnTo>
                  <a:lnTo>
                    <a:pt x="24804" y="54561"/>
                  </a:lnTo>
                  <a:lnTo>
                    <a:pt x="10198" y="74552"/>
                  </a:lnTo>
                  <a:lnTo>
                    <a:pt x="2147" y="98255"/>
                  </a:lnTo>
                  <a:lnTo>
                    <a:pt x="0" y="111126"/>
                  </a:lnTo>
                  <a:lnTo>
                    <a:pt x="3854" y="131668"/>
                  </a:lnTo>
                  <a:lnTo>
                    <a:pt x="14535" y="148596"/>
                  </a:lnTo>
                  <a:lnTo>
                    <a:pt x="30981" y="163919"/>
                  </a:lnTo>
                  <a:lnTo>
                    <a:pt x="40280" y="167771"/>
                  </a:lnTo>
                  <a:lnTo>
                    <a:pt x="59970" y="168931"/>
                  </a:lnTo>
                  <a:lnTo>
                    <a:pt x="90787" y="157418"/>
                  </a:lnTo>
                  <a:lnTo>
                    <a:pt x="116555" y="139189"/>
                  </a:lnTo>
                  <a:lnTo>
                    <a:pt x="133419" y="113381"/>
                  </a:lnTo>
                  <a:lnTo>
                    <a:pt x="145824" y="83507"/>
                  </a:lnTo>
                  <a:lnTo>
                    <a:pt x="146088" y="73219"/>
                  </a:lnTo>
                  <a:lnTo>
                    <a:pt x="140141" y="52429"/>
                  </a:lnTo>
                  <a:lnTo>
                    <a:pt x="135280" y="45481"/>
                  </a:lnTo>
                  <a:lnTo>
                    <a:pt x="11152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084435" y="3874920"/>
              <a:ext cx="140647" cy="183461"/>
            </a:xfrm>
            <a:custGeom>
              <a:avLst/>
              <a:gdLst/>
              <a:ahLst/>
              <a:cxnLst/>
              <a:rect l="0" t="0" r="0" b="0"/>
              <a:pathLst>
                <a:path w="140647" h="183461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124607" y="5285"/>
                  </a:lnTo>
                  <a:lnTo>
                    <a:pt x="132204" y="11567"/>
                  </a:lnTo>
                  <a:lnTo>
                    <a:pt x="140646" y="31027"/>
                  </a:lnTo>
                  <a:lnTo>
                    <a:pt x="140557" y="40427"/>
                  </a:lnTo>
                  <a:lnTo>
                    <a:pt x="134219" y="57111"/>
                  </a:lnTo>
                  <a:lnTo>
                    <a:pt x="117497" y="79658"/>
                  </a:lnTo>
                  <a:lnTo>
                    <a:pt x="60530" y="129382"/>
                  </a:lnTo>
                  <a:lnTo>
                    <a:pt x="46009" y="143440"/>
                  </a:lnTo>
                  <a:lnTo>
                    <a:pt x="42371" y="151634"/>
                  </a:lnTo>
                  <a:lnTo>
                    <a:pt x="41448" y="170097"/>
                  </a:lnTo>
                  <a:lnTo>
                    <a:pt x="46349" y="176425"/>
                  </a:lnTo>
                  <a:lnTo>
                    <a:pt x="64273" y="183455"/>
                  </a:lnTo>
                  <a:lnTo>
                    <a:pt x="84718" y="183460"/>
                  </a:lnTo>
                  <a:lnTo>
                    <a:pt x="126342" y="178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368704" y="4042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79316" y="3642977"/>
              <a:ext cx="758899" cy="294682"/>
            </a:xfrm>
            <a:custGeom>
              <a:avLst/>
              <a:gdLst/>
              <a:ahLst/>
              <a:cxnLst/>
              <a:rect l="0" t="0" r="0" b="0"/>
              <a:pathLst>
                <a:path w="758899" h="294682">
                  <a:moveTo>
                    <a:pt x="0" y="168339"/>
                  </a:moveTo>
                  <a:lnTo>
                    <a:pt x="58616" y="168339"/>
                  </a:lnTo>
                  <a:lnTo>
                    <a:pt x="112790" y="168339"/>
                  </a:lnTo>
                  <a:lnTo>
                    <a:pt x="171671" y="168339"/>
                  </a:lnTo>
                  <a:lnTo>
                    <a:pt x="228102" y="162750"/>
                  </a:lnTo>
                  <a:lnTo>
                    <a:pt x="281450" y="151550"/>
                  </a:lnTo>
                  <a:lnTo>
                    <a:pt x="337048" y="145005"/>
                  </a:lnTo>
                  <a:lnTo>
                    <a:pt x="393090" y="138383"/>
                  </a:lnTo>
                  <a:lnTo>
                    <a:pt x="448051" y="135905"/>
                  </a:lnTo>
                  <a:lnTo>
                    <a:pt x="510341" y="127731"/>
                  </a:lnTo>
                  <a:lnTo>
                    <a:pt x="572554" y="125352"/>
                  </a:lnTo>
                  <a:lnTo>
                    <a:pt x="631116" y="117950"/>
                  </a:lnTo>
                  <a:lnTo>
                    <a:pt x="687744" y="116141"/>
                  </a:lnTo>
                  <a:lnTo>
                    <a:pt x="729941" y="115828"/>
                  </a:lnTo>
                  <a:lnTo>
                    <a:pt x="738141" y="111105"/>
                  </a:lnTo>
                  <a:lnTo>
                    <a:pt x="742438" y="103276"/>
                  </a:lnTo>
                  <a:lnTo>
                    <a:pt x="744133" y="93379"/>
                  </a:lnTo>
                  <a:lnTo>
                    <a:pt x="742924" y="84440"/>
                  </a:lnTo>
                  <a:lnTo>
                    <a:pt x="735340" y="68269"/>
                  </a:lnTo>
                  <a:lnTo>
                    <a:pt x="721051" y="56403"/>
                  </a:lnTo>
                  <a:lnTo>
                    <a:pt x="661515" y="19121"/>
                  </a:lnTo>
                  <a:lnTo>
                    <a:pt x="633914" y="0"/>
                  </a:lnTo>
                  <a:lnTo>
                    <a:pt x="634349" y="1131"/>
                  </a:lnTo>
                  <a:lnTo>
                    <a:pt x="649259" y="13901"/>
                  </a:lnTo>
                  <a:lnTo>
                    <a:pt x="672784" y="35622"/>
                  </a:lnTo>
                  <a:lnTo>
                    <a:pt x="707283" y="68813"/>
                  </a:lnTo>
                  <a:lnTo>
                    <a:pt x="745554" y="91834"/>
                  </a:lnTo>
                  <a:lnTo>
                    <a:pt x="757566" y="108600"/>
                  </a:lnTo>
                  <a:lnTo>
                    <a:pt x="758898" y="116815"/>
                  </a:lnTo>
                  <a:lnTo>
                    <a:pt x="757446" y="124631"/>
                  </a:lnTo>
                  <a:lnTo>
                    <a:pt x="728608" y="187985"/>
                  </a:lnTo>
                  <a:lnTo>
                    <a:pt x="701965" y="241852"/>
                  </a:lnTo>
                  <a:lnTo>
                    <a:pt x="673823" y="294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5506404" y="3761966"/>
            <a:ext cx="558011" cy="49351"/>
          </a:xfrm>
          <a:custGeom>
            <a:avLst/>
            <a:gdLst/>
            <a:ahLst/>
            <a:cxnLst/>
            <a:rect l="0" t="0" r="0" b="0"/>
            <a:pathLst>
              <a:path w="558011" h="49351">
                <a:moveTo>
                  <a:pt x="0" y="7236"/>
                </a:moveTo>
                <a:lnTo>
                  <a:pt x="27556" y="0"/>
                </a:lnTo>
                <a:lnTo>
                  <a:pt x="80659" y="477"/>
                </a:lnTo>
                <a:lnTo>
                  <a:pt x="136815" y="5900"/>
                </a:lnTo>
                <a:lnTo>
                  <a:pt x="187027" y="12429"/>
                </a:lnTo>
                <a:lnTo>
                  <a:pt x="247990" y="16711"/>
                </a:lnTo>
                <a:lnTo>
                  <a:pt x="301973" y="20675"/>
                </a:lnTo>
                <a:lnTo>
                  <a:pt x="352367" y="26788"/>
                </a:lnTo>
                <a:lnTo>
                  <a:pt x="406212" y="29165"/>
                </a:lnTo>
                <a:lnTo>
                  <a:pt x="468264" y="37319"/>
                </a:lnTo>
                <a:lnTo>
                  <a:pt x="525698" y="46956"/>
                </a:lnTo>
                <a:lnTo>
                  <a:pt x="558010" y="493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4527253" y="3663917"/>
            <a:ext cx="242157" cy="200042"/>
            <a:chOff x="4527253" y="3663917"/>
            <a:chExt cx="242157" cy="200042"/>
          </a:xfrm>
        </p:grpSpPr>
        <p:sp>
          <p:nvSpPr>
            <p:cNvPr id="137" name="Freeform 136"/>
            <p:cNvSpPr/>
            <p:nvPr/>
          </p:nvSpPr>
          <p:spPr>
            <a:xfrm>
              <a:off x="4537782" y="3663917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84228"/>
                  </a:moveTo>
                  <a:lnTo>
                    <a:pt x="213646" y="68587"/>
                  </a:lnTo>
                  <a:lnTo>
                    <a:pt x="157273" y="45791"/>
                  </a:lnTo>
                  <a:lnTo>
                    <a:pt x="105199" y="28098"/>
                  </a:lnTo>
                  <a:lnTo>
                    <a:pt x="44298" y="105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27253" y="3800787"/>
              <a:ext cx="189515" cy="63172"/>
            </a:xfrm>
            <a:custGeom>
              <a:avLst/>
              <a:gdLst/>
              <a:ahLst/>
              <a:cxnLst/>
              <a:rect l="0" t="0" r="0" b="0"/>
              <a:pathLst>
                <a:path w="189515" h="63172">
                  <a:moveTo>
                    <a:pt x="189514" y="63171"/>
                  </a:moveTo>
                  <a:lnTo>
                    <a:pt x="127233" y="44043"/>
                  </a:lnTo>
                  <a:lnTo>
                    <a:pt x="64906" y="18957"/>
                  </a:lnTo>
                  <a:lnTo>
                    <a:pt x="16997" y="3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5685389" y="3916601"/>
            <a:ext cx="42114" cy="263213"/>
          </a:xfrm>
          <a:custGeom>
            <a:avLst/>
            <a:gdLst/>
            <a:ahLst/>
            <a:cxnLst/>
            <a:rect l="0" t="0" r="0" b="0"/>
            <a:pathLst>
              <a:path w="42114" h="263213">
                <a:moveTo>
                  <a:pt x="42113" y="0"/>
                </a:moveTo>
                <a:lnTo>
                  <a:pt x="42113" y="58616"/>
                </a:lnTo>
                <a:lnTo>
                  <a:pt x="30660" y="115213"/>
                </a:lnTo>
                <a:lnTo>
                  <a:pt x="13916" y="170716"/>
                </a:lnTo>
                <a:lnTo>
                  <a:pt x="3095" y="227220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5816222" y="3350785"/>
            <a:ext cx="121925" cy="315304"/>
            <a:chOff x="5816222" y="3350785"/>
            <a:chExt cx="121925" cy="315304"/>
          </a:xfrm>
        </p:grpSpPr>
        <p:sp>
          <p:nvSpPr>
            <p:cNvPr id="141" name="Freeform 140"/>
            <p:cNvSpPr/>
            <p:nvPr/>
          </p:nvSpPr>
          <p:spPr>
            <a:xfrm>
              <a:off x="5816222" y="3350785"/>
              <a:ext cx="121925" cy="207848"/>
            </a:xfrm>
            <a:custGeom>
              <a:avLst/>
              <a:gdLst/>
              <a:ahLst/>
              <a:cxnLst/>
              <a:rect l="0" t="0" r="0" b="0"/>
              <a:pathLst>
                <a:path w="121925" h="207848">
                  <a:moveTo>
                    <a:pt x="27094" y="28862"/>
                  </a:moveTo>
                  <a:lnTo>
                    <a:pt x="4737" y="28862"/>
                  </a:lnTo>
                  <a:lnTo>
                    <a:pt x="491" y="26523"/>
                  </a:lnTo>
                  <a:lnTo>
                    <a:pt x="0" y="22623"/>
                  </a:lnTo>
                  <a:lnTo>
                    <a:pt x="2012" y="17684"/>
                  </a:lnTo>
                  <a:lnTo>
                    <a:pt x="13607" y="9076"/>
                  </a:lnTo>
                  <a:lnTo>
                    <a:pt x="31628" y="2521"/>
                  </a:lnTo>
                  <a:lnTo>
                    <a:pt x="66912" y="0"/>
                  </a:lnTo>
                  <a:lnTo>
                    <a:pt x="89245" y="3557"/>
                  </a:lnTo>
                  <a:lnTo>
                    <a:pt x="107749" y="12156"/>
                  </a:lnTo>
                  <a:lnTo>
                    <a:pt x="115958" y="17725"/>
                  </a:lnTo>
                  <a:lnTo>
                    <a:pt x="120262" y="24947"/>
                  </a:lnTo>
                  <a:lnTo>
                    <a:pt x="121924" y="42330"/>
                  </a:lnTo>
                  <a:lnTo>
                    <a:pt x="115644" y="58635"/>
                  </a:lnTo>
                  <a:lnTo>
                    <a:pt x="110694" y="66258"/>
                  </a:lnTo>
                  <a:lnTo>
                    <a:pt x="95835" y="77848"/>
                  </a:lnTo>
                  <a:lnTo>
                    <a:pt x="57700" y="100410"/>
                  </a:lnTo>
                  <a:lnTo>
                    <a:pt x="43426" y="116813"/>
                  </a:lnTo>
                  <a:lnTo>
                    <a:pt x="34353" y="136972"/>
                  </a:lnTo>
                  <a:lnTo>
                    <a:pt x="30414" y="172289"/>
                  </a:lnTo>
                  <a:lnTo>
                    <a:pt x="37622" y="207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53844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309660" y="3221720"/>
            <a:ext cx="1337528" cy="428825"/>
            <a:chOff x="7309660" y="3221720"/>
            <a:chExt cx="1337528" cy="428825"/>
          </a:xfrm>
        </p:grpSpPr>
        <p:sp>
          <p:nvSpPr>
            <p:cNvPr id="144" name="Freeform 143"/>
            <p:cNvSpPr/>
            <p:nvPr/>
          </p:nvSpPr>
          <p:spPr>
            <a:xfrm>
              <a:off x="7606601" y="3295419"/>
              <a:ext cx="298039" cy="323494"/>
            </a:xfrm>
            <a:custGeom>
              <a:avLst/>
              <a:gdLst/>
              <a:ahLst/>
              <a:cxnLst/>
              <a:rect l="0" t="0" r="0" b="0"/>
              <a:pathLst>
                <a:path w="298039" h="323494">
                  <a:moveTo>
                    <a:pt x="205544" y="0"/>
                  </a:moveTo>
                  <a:lnTo>
                    <a:pt x="162852" y="3120"/>
                  </a:lnTo>
                  <a:lnTo>
                    <a:pt x="104646" y="19128"/>
                  </a:lnTo>
                  <a:lnTo>
                    <a:pt x="48093" y="56599"/>
                  </a:lnTo>
                  <a:lnTo>
                    <a:pt x="25401" y="78512"/>
                  </a:lnTo>
                  <a:lnTo>
                    <a:pt x="15126" y="96896"/>
                  </a:lnTo>
                  <a:lnTo>
                    <a:pt x="3650" y="156014"/>
                  </a:lnTo>
                  <a:lnTo>
                    <a:pt x="0" y="179304"/>
                  </a:lnTo>
                  <a:lnTo>
                    <a:pt x="10136" y="240580"/>
                  </a:lnTo>
                  <a:lnTo>
                    <a:pt x="31677" y="282789"/>
                  </a:lnTo>
                  <a:lnTo>
                    <a:pt x="44821" y="299599"/>
                  </a:lnTo>
                  <a:lnTo>
                    <a:pt x="70965" y="316628"/>
                  </a:lnTo>
                  <a:lnTo>
                    <a:pt x="106527" y="323493"/>
                  </a:lnTo>
                  <a:lnTo>
                    <a:pt x="146700" y="319938"/>
                  </a:lnTo>
                  <a:lnTo>
                    <a:pt x="168083" y="311431"/>
                  </a:lnTo>
                  <a:lnTo>
                    <a:pt x="229881" y="259531"/>
                  </a:lnTo>
                  <a:lnTo>
                    <a:pt x="271034" y="216405"/>
                  </a:lnTo>
                  <a:lnTo>
                    <a:pt x="292663" y="167838"/>
                  </a:lnTo>
                  <a:lnTo>
                    <a:pt x="298038" y="131098"/>
                  </a:lnTo>
                  <a:lnTo>
                    <a:pt x="294040" y="96166"/>
                  </a:lnTo>
                  <a:lnTo>
                    <a:pt x="285429" y="77446"/>
                  </a:lnTo>
                  <a:lnTo>
                    <a:pt x="260838" y="46364"/>
                  </a:lnTo>
                  <a:lnTo>
                    <a:pt x="21607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980601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170114" y="3242777"/>
              <a:ext cx="5215" cy="368498"/>
            </a:xfrm>
            <a:custGeom>
              <a:avLst/>
              <a:gdLst/>
              <a:ahLst/>
              <a:cxnLst/>
              <a:rect l="0" t="0" r="0" b="0"/>
              <a:pathLst>
                <a:path w="5215" h="368498">
                  <a:moveTo>
                    <a:pt x="0" y="0"/>
                  </a:moveTo>
                  <a:lnTo>
                    <a:pt x="0" y="58617"/>
                  </a:lnTo>
                  <a:lnTo>
                    <a:pt x="0" y="113960"/>
                  </a:lnTo>
                  <a:lnTo>
                    <a:pt x="3119" y="176885"/>
                  </a:lnTo>
                  <a:lnTo>
                    <a:pt x="5214" y="223596"/>
                  </a:lnTo>
                  <a:lnTo>
                    <a:pt x="1029" y="286192"/>
                  </a:lnTo>
                  <a:lnTo>
                    <a:pt x="136" y="34840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09660" y="3228990"/>
              <a:ext cx="179140" cy="216954"/>
            </a:xfrm>
            <a:custGeom>
              <a:avLst/>
              <a:gdLst/>
              <a:ahLst/>
              <a:cxnLst/>
              <a:rect l="0" t="0" r="0" b="0"/>
              <a:pathLst>
                <a:path w="179140" h="216954">
                  <a:moveTo>
                    <a:pt x="155044" y="34844"/>
                  </a:moveTo>
                  <a:lnTo>
                    <a:pt x="143866" y="23666"/>
                  </a:lnTo>
                  <a:lnTo>
                    <a:pt x="81827" y="0"/>
                  </a:lnTo>
                  <a:lnTo>
                    <a:pt x="60503" y="2200"/>
                  </a:lnTo>
                  <a:lnTo>
                    <a:pt x="40496" y="10977"/>
                  </a:lnTo>
                  <a:lnTo>
                    <a:pt x="23806" y="22677"/>
                  </a:lnTo>
                  <a:lnTo>
                    <a:pt x="11708" y="38795"/>
                  </a:lnTo>
                  <a:lnTo>
                    <a:pt x="3602" y="58827"/>
                  </a:lnTo>
                  <a:lnTo>
                    <a:pt x="0" y="83327"/>
                  </a:lnTo>
                  <a:lnTo>
                    <a:pt x="4637" y="103575"/>
                  </a:lnTo>
                  <a:lnTo>
                    <a:pt x="9149" y="112251"/>
                  </a:lnTo>
                  <a:lnTo>
                    <a:pt x="15667" y="116864"/>
                  </a:lnTo>
                  <a:lnTo>
                    <a:pt x="23521" y="118769"/>
                  </a:lnTo>
                  <a:lnTo>
                    <a:pt x="32267" y="118870"/>
                  </a:lnTo>
                  <a:lnTo>
                    <a:pt x="84934" y="102379"/>
                  </a:lnTo>
                  <a:lnTo>
                    <a:pt x="109846" y="101124"/>
                  </a:lnTo>
                  <a:lnTo>
                    <a:pt x="132617" y="104466"/>
                  </a:lnTo>
                  <a:lnTo>
                    <a:pt x="151315" y="112970"/>
                  </a:lnTo>
                  <a:lnTo>
                    <a:pt x="159577" y="118514"/>
                  </a:lnTo>
                  <a:lnTo>
                    <a:pt x="171877" y="134032"/>
                  </a:lnTo>
                  <a:lnTo>
                    <a:pt x="176795" y="143083"/>
                  </a:lnTo>
                  <a:lnTo>
                    <a:pt x="179139" y="162499"/>
                  </a:lnTo>
                  <a:lnTo>
                    <a:pt x="175112" y="181657"/>
                  </a:lnTo>
                  <a:lnTo>
                    <a:pt x="165523" y="197970"/>
                  </a:lnTo>
                  <a:lnTo>
                    <a:pt x="150343" y="209900"/>
                  </a:lnTo>
                  <a:lnTo>
                    <a:pt x="141382" y="214719"/>
                  </a:lnTo>
                  <a:lnTo>
                    <a:pt x="122066" y="216953"/>
                  </a:lnTo>
                  <a:lnTo>
                    <a:pt x="60288" y="203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12062" y="3221720"/>
              <a:ext cx="7237" cy="242156"/>
            </a:xfrm>
            <a:custGeom>
              <a:avLst/>
              <a:gdLst/>
              <a:ahLst/>
              <a:cxnLst/>
              <a:rect l="0" t="0" r="0" b="0"/>
              <a:pathLst>
                <a:path w="7237" h="242156">
                  <a:moveTo>
                    <a:pt x="0" y="0"/>
                  </a:moveTo>
                  <a:lnTo>
                    <a:pt x="0" y="58616"/>
                  </a:lnTo>
                  <a:lnTo>
                    <a:pt x="7236" y="112791"/>
                  </a:lnTo>
                  <a:lnTo>
                    <a:pt x="6758" y="165432"/>
                  </a:lnTo>
                  <a:lnTo>
                    <a:pt x="890" y="22442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312279" y="3253305"/>
              <a:ext cx="334909" cy="397240"/>
            </a:xfrm>
            <a:custGeom>
              <a:avLst/>
              <a:gdLst/>
              <a:ahLst/>
              <a:cxnLst/>
              <a:rect l="0" t="0" r="0" b="0"/>
              <a:pathLst>
                <a:path w="334909" h="397240">
                  <a:moveTo>
                    <a:pt x="173690" y="0"/>
                  </a:moveTo>
                  <a:lnTo>
                    <a:pt x="130997" y="3120"/>
                  </a:lnTo>
                  <a:lnTo>
                    <a:pt x="89348" y="14654"/>
                  </a:lnTo>
                  <a:lnTo>
                    <a:pt x="71473" y="27570"/>
                  </a:lnTo>
                  <a:lnTo>
                    <a:pt x="26560" y="84800"/>
                  </a:lnTo>
                  <a:lnTo>
                    <a:pt x="19451" y="95138"/>
                  </a:lnTo>
                  <a:lnTo>
                    <a:pt x="6872" y="152587"/>
                  </a:lnTo>
                  <a:lnTo>
                    <a:pt x="0" y="194820"/>
                  </a:lnTo>
                  <a:lnTo>
                    <a:pt x="9903" y="257586"/>
                  </a:lnTo>
                  <a:lnTo>
                    <a:pt x="24180" y="303046"/>
                  </a:lnTo>
                  <a:lnTo>
                    <a:pt x="68693" y="365964"/>
                  </a:lnTo>
                  <a:lnTo>
                    <a:pt x="83741" y="380240"/>
                  </a:lnTo>
                  <a:lnTo>
                    <a:pt x="102127" y="390484"/>
                  </a:lnTo>
                  <a:lnTo>
                    <a:pt x="137798" y="397239"/>
                  </a:lnTo>
                  <a:lnTo>
                    <a:pt x="178003" y="393651"/>
                  </a:lnTo>
                  <a:lnTo>
                    <a:pt x="199393" y="385136"/>
                  </a:lnTo>
                  <a:lnTo>
                    <a:pt x="261198" y="333230"/>
                  </a:lnTo>
                  <a:lnTo>
                    <a:pt x="310546" y="272807"/>
                  </a:lnTo>
                  <a:lnTo>
                    <a:pt x="328493" y="238759"/>
                  </a:lnTo>
                  <a:lnTo>
                    <a:pt x="334908" y="211400"/>
                  </a:lnTo>
                  <a:lnTo>
                    <a:pt x="329494" y="152416"/>
                  </a:lnTo>
                  <a:lnTo>
                    <a:pt x="312620" y="96587"/>
                  </a:lnTo>
                  <a:lnTo>
                    <a:pt x="281831" y="56856"/>
                  </a:lnTo>
                  <a:lnTo>
                    <a:pt x="255644" y="35303"/>
                  </a:lnTo>
                  <a:lnTo>
                    <a:pt x="238970" y="27389"/>
                  </a:lnTo>
                  <a:lnTo>
                    <a:pt x="21580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033064" y="2885298"/>
            <a:ext cx="2279049" cy="2263056"/>
            <a:chOff x="7033064" y="2885298"/>
            <a:chExt cx="2279049" cy="2263056"/>
          </a:xfrm>
        </p:grpSpPr>
        <p:sp>
          <p:nvSpPr>
            <p:cNvPr id="151" name="Freeform 150"/>
            <p:cNvSpPr/>
            <p:nvPr/>
          </p:nvSpPr>
          <p:spPr>
            <a:xfrm>
              <a:off x="7988017" y="3916601"/>
              <a:ext cx="178005" cy="161807"/>
            </a:xfrm>
            <a:custGeom>
              <a:avLst/>
              <a:gdLst/>
              <a:ahLst/>
              <a:cxnLst/>
              <a:rect l="0" t="0" r="0" b="0"/>
              <a:pathLst>
                <a:path w="178005" h="161807">
                  <a:moveTo>
                    <a:pt x="118926" y="10528"/>
                  </a:moveTo>
                  <a:lnTo>
                    <a:pt x="102158" y="4939"/>
                  </a:lnTo>
                  <a:lnTo>
                    <a:pt x="84567" y="5315"/>
                  </a:lnTo>
                  <a:lnTo>
                    <a:pt x="65051" y="10551"/>
                  </a:lnTo>
                  <a:lnTo>
                    <a:pt x="44679" y="20677"/>
                  </a:lnTo>
                  <a:lnTo>
                    <a:pt x="19067" y="45121"/>
                  </a:lnTo>
                  <a:lnTo>
                    <a:pt x="2251" y="74590"/>
                  </a:lnTo>
                  <a:lnTo>
                    <a:pt x="0" y="98272"/>
                  </a:lnTo>
                  <a:lnTo>
                    <a:pt x="4068" y="123225"/>
                  </a:lnTo>
                  <a:lnTo>
                    <a:pt x="13675" y="146013"/>
                  </a:lnTo>
                  <a:lnTo>
                    <a:pt x="21853" y="153494"/>
                  </a:lnTo>
                  <a:lnTo>
                    <a:pt x="43417" y="161806"/>
                  </a:lnTo>
                  <a:lnTo>
                    <a:pt x="81865" y="160897"/>
                  </a:lnTo>
                  <a:lnTo>
                    <a:pt x="117304" y="147628"/>
                  </a:lnTo>
                  <a:lnTo>
                    <a:pt x="144442" y="128879"/>
                  </a:lnTo>
                  <a:lnTo>
                    <a:pt x="167300" y="102917"/>
                  </a:lnTo>
                  <a:lnTo>
                    <a:pt x="175521" y="80056"/>
                  </a:lnTo>
                  <a:lnTo>
                    <a:pt x="178004" y="55468"/>
                  </a:lnTo>
                  <a:lnTo>
                    <a:pt x="175209" y="32841"/>
                  </a:lnTo>
                  <a:lnTo>
                    <a:pt x="166948" y="17325"/>
                  </a:lnTo>
                  <a:lnTo>
                    <a:pt x="150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233285" y="3895544"/>
              <a:ext cx="126342" cy="205324"/>
            </a:xfrm>
            <a:custGeom>
              <a:avLst/>
              <a:gdLst/>
              <a:ahLst/>
              <a:cxnLst/>
              <a:rect l="0" t="0" r="0" b="0"/>
              <a:pathLst>
                <a:path w="126342" h="205324">
                  <a:moveTo>
                    <a:pt x="0" y="73699"/>
                  </a:moveTo>
                  <a:lnTo>
                    <a:pt x="14654" y="132316"/>
                  </a:lnTo>
                  <a:lnTo>
                    <a:pt x="31667" y="188913"/>
                  </a:lnTo>
                  <a:lnTo>
                    <a:pt x="35149" y="199641"/>
                  </a:lnTo>
                  <a:lnTo>
                    <a:pt x="35132" y="204454"/>
                  </a:lnTo>
                  <a:lnTo>
                    <a:pt x="32780" y="205323"/>
                  </a:lnTo>
                  <a:lnTo>
                    <a:pt x="28872" y="203562"/>
                  </a:lnTo>
                  <a:lnTo>
                    <a:pt x="24531" y="189128"/>
                  </a:lnTo>
                  <a:lnTo>
                    <a:pt x="14279" y="135650"/>
                  </a:lnTo>
                  <a:lnTo>
                    <a:pt x="12195" y="110202"/>
                  </a:lnTo>
                  <a:lnTo>
                    <a:pt x="17508" y="86413"/>
                  </a:lnTo>
                  <a:lnTo>
                    <a:pt x="28838" y="65312"/>
                  </a:lnTo>
                  <a:lnTo>
                    <a:pt x="69135" y="25310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254380" y="4327212"/>
              <a:ext cx="10491" cy="326385"/>
            </a:xfrm>
            <a:custGeom>
              <a:avLst/>
              <a:gdLst/>
              <a:ahLst/>
              <a:cxnLst/>
              <a:rect l="0" t="0" r="0" b="0"/>
              <a:pathLst>
                <a:path w="10491" h="326385">
                  <a:moveTo>
                    <a:pt x="10490" y="0"/>
                  </a:moveTo>
                  <a:lnTo>
                    <a:pt x="3255" y="27556"/>
                  </a:lnTo>
                  <a:lnTo>
                    <a:pt x="613" y="83779"/>
                  </a:lnTo>
                  <a:lnTo>
                    <a:pt x="91" y="145880"/>
                  </a:lnTo>
                  <a:lnTo>
                    <a:pt x="0" y="197122"/>
                  </a:lnTo>
                  <a:lnTo>
                    <a:pt x="1140" y="257263"/>
                  </a:lnTo>
                  <a:lnTo>
                    <a:pt x="8297" y="301032"/>
                  </a:lnTo>
                  <a:lnTo>
                    <a:pt x="1049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82768" y="4295626"/>
              <a:ext cx="247893" cy="332755"/>
            </a:xfrm>
            <a:custGeom>
              <a:avLst/>
              <a:gdLst/>
              <a:ahLst/>
              <a:cxnLst/>
              <a:rect l="0" t="0" r="0" b="0"/>
              <a:pathLst>
                <a:path w="247893" h="332755">
                  <a:moveTo>
                    <a:pt x="92672" y="31586"/>
                  </a:moveTo>
                  <a:lnTo>
                    <a:pt x="57926" y="68673"/>
                  </a:lnTo>
                  <a:lnTo>
                    <a:pt x="37028" y="122127"/>
                  </a:lnTo>
                  <a:lnTo>
                    <a:pt x="19040" y="181550"/>
                  </a:lnTo>
                  <a:lnTo>
                    <a:pt x="2604" y="242277"/>
                  </a:lnTo>
                  <a:lnTo>
                    <a:pt x="0" y="268336"/>
                  </a:lnTo>
                  <a:lnTo>
                    <a:pt x="5082" y="289277"/>
                  </a:lnTo>
                  <a:lnTo>
                    <a:pt x="27407" y="321784"/>
                  </a:lnTo>
                  <a:lnTo>
                    <a:pt x="46898" y="330189"/>
                  </a:lnTo>
                  <a:lnTo>
                    <a:pt x="69988" y="332754"/>
                  </a:lnTo>
                  <a:lnTo>
                    <a:pt x="103889" y="326452"/>
                  </a:lnTo>
                  <a:lnTo>
                    <a:pt x="150433" y="303954"/>
                  </a:lnTo>
                  <a:lnTo>
                    <a:pt x="213725" y="256114"/>
                  </a:lnTo>
                  <a:lnTo>
                    <a:pt x="230445" y="229524"/>
                  </a:lnTo>
                  <a:lnTo>
                    <a:pt x="245406" y="187929"/>
                  </a:lnTo>
                  <a:lnTo>
                    <a:pt x="247892" y="150570"/>
                  </a:lnTo>
                  <a:lnTo>
                    <a:pt x="235743" y="95175"/>
                  </a:lnTo>
                  <a:lnTo>
                    <a:pt x="220201" y="68884"/>
                  </a:lnTo>
                  <a:lnTo>
                    <a:pt x="200779" y="46277"/>
                  </a:lnTo>
                  <a:lnTo>
                    <a:pt x="174616" y="30350"/>
                  </a:lnTo>
                  <a:lnTo>
                    <a:pt x="121863" y="10828"/>
                  </a:lnTo>
                  <a:lnTo>
                    <a:pt x="1032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25989" y="4375942"/>
              <a:ext cx="154820" cy="179781"/>
            </a:xfrm>
            <a:custGeom>
              <a:avLst/>
              <a:gdLst/>
              <a:ahLst/>
              <a:cxnLst/>
              <a:rect l="0" t="0" r="0" b="0"/>
              <a:pathLst>
                <a:path w="154820" h="179781">
                  <a:moveTo>
                    <a:pt x="154819" y="24969"/>
                  </a:moveTo>
                  <a:lnTo>
                    <a:pt x="136839" y="9329"/>
                  </a:lnTo>
                  <a:lnTo>
                    <a:pt x="119922" y="1250"/>
                  </a:lnTo>
                  <a:lnTo>
                    <a:pt x="97585" y="0"/>
                  </a:lnTo>
                  <a:lnTo>
                    <a:pt x="50707" y="8729"/>
                  </a:lnTo>
                  <a:lnTo>
                    <a:pt x="23885" y="23927"/>
                  </a:lnTo>
                  <a:lnTo>
                    <a:pt x="11618" y="42834"/>
                  </a:lnTo>
                  <a:lnTo>
                    <a:pt x="3437" y="66834"/>
                  </a:lnTo>
                  <a:lnTo>
                    <a:pt x="0" y="105484"/>
                  </a:lnTo>
                  <a:lnTo>
                    <a:pt x="3342" y="128604"/>
                  </a:lnTo>
                  <a:lnTo>
                    <a:pt x="11847" y="147459"/>
                  </a:lnTo>
                  <a:lnTo>
                    <a:pt x="17390" y="155762"/>
                  </a:lnTo>
                  <a:lnTo>
                    <a:pt x="32909" y="168107"/>
                  </a:lnTo>
                  <a:lnTo>
                    <a:pt x="52673" y="176324"/>
                  </a:lnTo>
                  <a:lnTo>
                    <a:pt x="88938" y="179780"/>
                  </a:lnTo>
                  <a:lnTo>
                    <a:pt x="144291" y="172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907109" y="4306155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10528" y="176886"/>
                  </a:lnTo>
                  <a:lnTo>
                    <a:pt x="4939" y="22913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033064" y="2885298"/>
              <a:ext cx="2279049" cy="2263056"/>
            </a:xfrm>
            <a:custGeom>
              <a:avLst/>
              <a:gdLst/>
              <a:ahLst/>
              <a:cxnLst/>
              <a:rect l="0" t="0" r="0" b="0"/>
              <a:pathLst>
                <a:path w="2279049" h="2263056">
                  <a:moveTo>
                    <a:pt x="1252863" y="52152"/>
                  </a:moveTo>
                  <a:lnTo>
                    <a:pt x="1198988" y="24641"/>
                  </a:lnTo>
                  <a:lnTo>
                    <a:pt x="1165930" y="14885"/>
                  </a:lnTo>
                  <a:lnTo>
                    <a:pt x="1103544" y="7876"/>
                  </a:lnTo>
                  <a:lnTo>
                    <a:pt x="1040485" y="1163"/>
                  </a:lnTo>
                  <a:lnTo>
                    <a:pt x="985995" y="0"/>
                  </a:lnTo>
                  <a:lnTo>
                    <a:pt x="925397" y="5244"/>
                  </a:lnTo>
                  <a:lnTo>
                    <a:pt x="862988" y="8618"/>
                  </a:lnTo>
                  <a:lnTo>
                    <a:pt x="811221" y="15207"/>
                  </a:lnTo>
                  <a:lnTo>
                    <a:pt x="749480" y="24568"/>
                  </a:lnTo>
                  <a:lnTo>
                    <a:pt x="696091" y="34751"/>
                  </a:lnTo>
                  <a:lnTo>
                    <a:pt x="643365" y="48672"/>
                  </a:lnTo>
                  <a:lnTo>
                    <a:pt x="592222" y="65806"/>
                  </a:lnTo>
                  <a:lnTo>
                    <a:pt x="530040" y="89782"/>
                  </a:lnTo>
                  <a:lnTo>
                    <a:pt x="474234" y="113765"/>
                  </a:lnTo>
                  <a:lnTo>
                    <a:pt x="421175" y="147166"/>
                  </a:lnTo>
                  <a:lnTo>
                    <a:pt x="357946" y="189045"/>
                  </a:lnTo>
                  <a:lnTo>
                    <a:pt x="294770" y="239472"/>
                  </a:lnTo>
                  <a:lnTo>
                    <a:pt x="231599" y="295040"/>
                  </a:lnTo>
                  <a:lnTo>
                    <a:pt x="179881" y="357543"/>
                  </a:lnTo>
                  <a:lnTo>
                    <a:pt x="143983" y="411300"/>
                  </a:lnTo>
                  <a:lnTo>
                    <a:pt x="108783" y="471830"/>
                  </a:lnTo>
                  <a:lnTo>
                    <a:pt x="82007" y="534076"/>
                  </a:lnTo>
                  <a:lnTo>
                    <a:pt x="57222" y="596027"/>
                  </a:lnTo>
                  <a:lnTo>
                    <a:pt x="38722" y="657391"/>
                  </a:lnTo>
                  <a:lnTo>
                    <a:pt x="21048" y="717854"/>
                  </a:lnTo>
                  <a:lnTo>
                    <a:pt x="12585" y="772075"/>
                  </a:lnTo>
                  <a:lnTo>
                    <a:pt x="3677" y="827846"/>
                  </a:lnTo>
                  <a:lnTo>
                    <a:pt x="704" y="883922"/>
                  </a:lnTo>
                  <a:lnTo>
                    <a:pt x="116" y="940059"/>
                  </a:lnTo>
                  <a:lnTo>
                    <a:pt x="0" y="996208"/>
                  </a:lnTo>
                  <a:lnTo>
                    <a:pt x="3097" y="1052360"/>
                  </a:lnTo>
                  <a:lnTo>
                    <a:pt x="9038" y="1108512"/>
                  </a:lnTo>
                  <a:lnTo>
                    <a:pt x="21761" y="1170368"/>
                  </a:lnTo>
                  <a:lnTo>
                    <a:pt x="35212" y="1224759"/>
                  </a:lnTo>
                  <a:lnTo>
                    <a:pt x="49133" y="1280563"/>
                  </a:lnTo>
                  <a:lnTo>
                    <a:pt x="63149" y="1333527"/>
                  </a:lnTo>
                  <a:lnTo>
                    <a:pt x="81862" y="1396099"/>
                  </a:lnTo>
                  <a:lnTo>
                    <a:pt x="107303" y="1457545"/>
                  </a:lnTo>
                  <a:lnTo>
                    <a:pt x="134455" y="1518019"/>
                  </a:lnTo>
                  <a:lnTo>
                    <a:pt x="162481" y="1578885"/>
                  </a:lnTo>
                  <a:lnTo>
                    <a:pt x="196645" y="1640351"/>
                  </a:lnTo>
                  <a:lnTo>
                    <a:pt x="231618" y="1694387"/>
                  </a:lnTo>
                  <a:lnTo>
                    <a:pt x="276834" y="1754631"/>
                  </a:lnTo>
                  <a:lnTo>
                    <a:pt x="310854" y="1790815"/>
                  </a:lnTo>
                  <a:lnTo>
                    <a:pt x="354303" y="1847065"/>
                  </a:lnTo>
                  <a:lnTo>
                    <a:pt x="410793" y="1905270"/>
                  </a:lnTo>
                  <a:lnTo>
                    <a:pt x="471367" y="1965945"/>
                  </a:lnTo>
                  <a:lnTo>
                    <a:pt x="487901" y="1980143"/>
                  </a:lnTo>
                  <a:lnTo>
                    <a:pt x="515771" y="1997053"/>
                  </a:lnTo>
                  <a:lnTo>
                    <a:pt x="549861" y="2026783"/>
                  </a:lnTo>
                  <a:lnTo>
                    <a:pt x="612229" y="2070454"/>
                  </a:lnTo>
                  <a:lnTo>
                    <a:pt x="668348" y="2103194"/>
                  </a:lnTo>
                  <a:lnTo>
                    <a:pt x="722818" y="2131778"/>
                  </a:lnTo>
                  <a:lnTo>
                    <a:pt x="776286" y="2158291"/>
                  </a:lnTo>
                  <a:lnTo>
                    <a:pt x="835114" y="2182029"/>
                  </a:lnTo>
                  <a:lnTo>
                    <a:pt x="893955" y="2202962"/>
                  </a:lnTo>
                  <a:lnTo>
                    <a:pt x="951294" y="2217412"/>
                  </a:lnTo>
                  <a:lnTo>
                    <a:pt x="1009817" y="2235047"/>
                  </a:lnTo>
                  <a:lnTo>
                    <a:pt x="1067117" y="2249096"/>
                  </a:lnTo>
                  <a:lnTo>
                    <a:pt x="1124016" y="2260017"/>
                  </a:lnTo>
                  <a:lnTo>
                    <a:pt x="1178422" y="2262212"/>
                  </a:lnTo>
                  <a:lnTo>
                    <a:pt x="1234707" y="2262863"/>
                  </a:lnTo>
                  <a:lnTo>
                    <a:pt x="1292717" y="2263055"/>
                  </a:lnTo>
                  <a:lnTo>
                    <a:pt x="1350070" y="2259993"/>
                  </a:lnTo>
                  <a:lnTo>
                    <a:pt x="1408397" y="2251677"/>
                  </a:lnTo>
                  <a:lnTo>
                    <a:pt x="1465843" y="2241804"/>
                  </a:lnTo>
                  <a:lnTo>
                    <a:pt x="1524199" y="2228350"/>
                  </a:lnTo>
                  <a:lnTo>
                    <a:pt x="1585140" y="2208432"/>
                  </a:lnTo>
                  <a:lnTo>
                    <a:pt x="1644275" y="2192063"/>
                  </a:lnTo>
                  <a:lnTo>
                    <a:pt x="1695536" y="2166372"/>
                  </a:lnTo>
                  <a:lnTo>
                    <a:pt x="1750570" y="2142724"/>
                  </a:lnTo>
                  <a:lnTo>
                    <a:pt x="1812449" y="2107670"/>
                  </a:lnTo>
                  <a:lnTo>
                    <a:pt x="1864520" y="2072030"/>
                  </a:lnTo>
                  <a:lnTo>
                    <a:pt x="1919867" y="2031195"/>
                  </a:lnTo>
                  <a:lnTo>
                    <a:pt x="1975312" y="1990279"/>
                  </a:lnTo>
                  <a:lnTo>
                    <a:pt x="2037292" y="1931249"/>
                  </a:lnTo>
                  <a:lnTo>
                    <a:pt x="2086546" y="1876575"/>
                  </a:lnTo>
                  <a:lnTo>
                    <a:pt x="2129178" y="1823428"/>
                  </a:lnTo>
                  <a:lnTo>
                    <a:pt x="2163737" y="1765280"/>
                  </a:lnTo>
                  <a:lnTo>
                    <a:pt x="2185917" y="1717230"/>
                  </a:lnTo>
                  <a:lnTo>
                    <a:pt x="2213203" y="1658168"/>
                  </a:lnTo>
                  <a:lnTo>
                    <a:pt x="2234190" y="1605254"/>
                  </a:lnTo>
                  <a:lnTo>
                    <a:pt x="2250595" y="1556212"/>
                  </a:lnTo>
                  <a:lnTo>
                    <a:pt x="2262866" y="1504636"/>
                  </a:lnTo>
                  <a:lnTo>
                    <a:pt x="2270791" y="1449190"/>
                  </a:lnTo>
                  <a:lnTo>
                    <a:pt x="2276258" y="1388308"/>
                  </a:lnTo>
                  <a:lnTo>
                    <a:pt x="2279048" y="1325815"/>
                  </a:lnTo>
                  <a:lnTo>
                    <a:pt x="2275586" y="1269084"/>
                  </a:lnTo>
                  <a:lnTo>
                    <a:pt x="2268826" y="1213583"/>
                  </a:lnTo>
                  <a:lnTo>
                    <a:pt x="2252834" y="1158079"/>
                  </a:lnTo>
                  <a:lnTo>
                    <a:pt x="2245592" y="1123068"/>
                  </a:lnTo>
                  <a:lnTo>
                    <a:pt x="2237556" y="1074906"/>
                  </a:lnTo>
                  <a:lnTo>
                    <a:pt x="2212957" y="1020970"/>
                  </a:lnTo>
                  <a:lnTo>
                    <a:pt x="2192503" y="960922"/>
                  </a:lnTo>
                  <a:lnTo>
                    <a:pt x="2166831" y="899808"/>
                  </a:lnTo>
                  <a:lnTo>
                    <a:pt x="2136531" y="839378"/>
                  </a:lnTo>
                  <a:lnTo>
                    <a:pt x="2102066" y="779688"/>
                  </a:lnTo>
                  <a:lnTo>
                    <a:pt x="2067054" y="720528"/>
                  </a:lnTo>
                  <a:lnTo>
                    <a:pt x="2020518" y="660354"/>
                  </a:lnTo>
                  <a:lnTo>
                    <a:pt x="1969850" y="600698"/>
                  </a:lnTo>
                  <a:lnTo>
                    <a:pt x="1919618" y="547132"/>
                  </a:lnTo>
                  <a:lnTo>
                    <a:pt x="1863972" y="494368"/>
                  </a:lnTo>
                  <a:lnTo>
                    <a:pt x="1802528" y="441709"/>
                  </a:lnTo>
                  <a:lnTo>
                    <a:pt x="1739079" y="389064"/>
                  </a:lnTo>
                  <a:lnTo>
                    <a:pt x="1680965" y="354186"/>
                  </a:lnTo>
                  <a:lnTo>
                    <a:pt x="1630145" y="317834"/>
                  </a:lnTo>
                  <a:lnTo>
                    <a:pt x="1575393" y="287776"/>
                  </a:lnTo>
                  <a:lnTo>
                    <a:pt x="1512281" y="259309"/>
                  </a:lnTo>
                  <a:lnTo>
                    <a:pt x="1453542" y="231156"/>
                  </a:lnTo>
                  <a:lnTo>
                    <a:pt x="1396879" y="208654"/>
                  </a:lnTo>
                  <a:lnTo>
                    <a:pt x="1347620" y="189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73779" y="115813"/>
            <a:ext cx="4390346" cy="600125"/>
            <a:chOff x="273779" y="115813"/>
            <a:chExt cx="4390346" cy="600125"/>
          </a:xfrm>
        </p:grpSpPr>
        <p:sp>
          <p:nvSpPr>
            <p:cNvPr id="2" name="Freeform 1"/>
            <p:cNvSpPr/>
            <p:nvPr/>
          </p:nvSpPr>
          <p:spPr>
            <a:xfrm>
              <a:off x="273779" y="115813"/>
              <a:ext cx="252646" cy="526426"/>
            </a:xfrm>
            <a:custGeom>
              <a:avLst/>
              <a:gdLst/>
              <a:ahLst/>
              <a:cxnLst/>
              <a:rect l="0" t="0" r="0" b="0"/>
              <a:pathLst>
                <a:path w="252646" h="526426">
                  <a:moveTo>
                    <a:pt x="42075" y="526425"/>
                  </a:moveTo>
                  <a:lnTo>
                    <a:pt x="24117" y="472550"/>
                  </a:lnTo>
                  <a:lnTo>
                    <a:pt x="13528" y="425186"/>
                  </a:lnTo>
                  <a:lnTo>
                    <a:pt x="11090" y="365787"/>
                  </a:lnTo>
                  <a:lnTo>
                    <a:pt x="10668" y="317522"/>
                  </a:lnTo>
                  <a:lnTo>
                    <a:pt x="3289" y="257216"/>
                  </a:lnTo>
                  <a:lnTo>
                    <a:pt x="619" y="197124"/>
                  </a:lnTo>
                  <a:lnTo>
                    <a:pt x="91" y="134864"/>
                  </a:lnTo>
                  <a:lnTo>
                    <a:pt x="0" y="91692"/>
                  </a:lnTo>
                  <a:lnTo>
                    <a:pt x="3497" y="81015"/>
                  </a:lnTo>
                  <a:lnTo>
                    <a:pt x="16740" y="66033"/>
                  </a:lnTo>
                  <a:lnTo>
                    <a:pt x="62244" y="46882"/>
                  </a:lnTo>
                  <a:lnTo>
                    <a:pt x="116293" y="31834"/>
                  </a:lnTo>
                  <a:lnTo>
                    <a:pt x="177618" y="17597"/>
                  </a:lnTo>
                  <a:lnTo>
                    <a:pt x="234316" y="3126"/>
                  </a:lnTo>
                  <a:lnTo>
                    <a:pt x="2526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41061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4371" y="14654"/>
                  </a:lnTo>
                  <a:lnTo>
                    <a:pt x="3373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48431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3120" y="42692"/>
                  </a:lnTo>
                  <a:lnTo>
                    <a:pt x="9878" y="10431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0124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89291" y="442142"/>
              <a:ext cx="195103" cy="136926"/>
            </a:xfrm>
            <a:custGeom>
              <a:avLst/>
              <a:gdLst/>
              <a:ahLst/>
              <a:cxnLst/>
              <a:rect l="0" t="0" r="0" b="0"/>
              <a:pathLst>
                <a:path w="195103" h="136926">
                  <a:moveTo>
                    <a:pt x="5589" y="63225"/>
                  </a:moveTo>
                  <a:lnTo>
                    <a:pt x="0" y="85582"/>
                  </a:lnTo>
                  <a:lnTo>
                    <a:pt x="3495" y="105917"/>
                  </a:lnTo>
                  <a:lnTo>
                    <a:pt x="7703" y="116253"/>
                  </a:lnTo>
                  <a:lnTo>
                    <a:pt x="10508" y="117295"/>
                  </a:lnTo>
                  <a:lnTo>
                    <a:pt x="24031" y="55499"/>
                  </a:lnTo>
                  <a:lnTo>
                    <a:pt x="35100" y="23111"/>
                  </a:lnTo>
                  <a:lnTo>
                    <a:pt x="46391" y="6013"/>
                  </a:lnTo>
                  <a:lnTo>
                    <a:pt x="55017" y="1687"/>
                  </a:lnTo>
                  <a:lnTo>
                    <a:pt x="77080" y="0"/>
                  </a:lnTo>
                  <a:lnTo>
                    <a:pt x="99364" y="9389"/>
                  </a:lnTo>
                  <a:lnTo>
                    <a:pt x="128521" y="34406"/>
                  </a:lnTo>
                  <a:lnTo>
                    <a:pt x="173746" y="91934"/>
                  </a:lnTo>
                  <a:lnTo>
                    <a:pt x="185611" y="107570"/>
                  </a:lnTo>
                  <a:lnTo>
                    <a:pt x="195102" y="136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9584" y="229478"/>
              <a:ext cx="186437" cy="382496"/>
            </a:xfrm>
            <a:custGeom>
              <a:avLst/>
              <a:gdLst/>
              <a:ahLst/>
              <a:cxnLst/>
              <a:rect l="0" t="0" r="0" b="0"/>
              <a:pathLst>
                <a:path w="186437" h="382496">
                  <a:moveTo>
                    <a:pt x="144322" y="275889"/>
                  </a:moveTo>
                  <a:lnTo>
                    <a:pt x="134747" y="251843"/>
                  </a:lnTo>
                  <a:lnTo>
                    <a:pt x="104919" y="216296"/>
                  </a:lnTo>
                  <a:lnTo>
                    <a:pt x="78835" y="200780"/>
                  </a:lnTo>
                  <a:lnTo>
                    <a:pt x="59065" y="198834"/>
                  </a:lnTo>
                  <a:lnTo>
                    <a:pt x="48879" y="199953"/>
                  </a:lnTo>
                  <a:lnTo>
                    <a:pt x="31323" y="210554"/>
                  </a:lnTo>
                  <a:lnTo>
                    <a:pt x="16892" y="228134"/>
                  </a:lnTo>
                  <a:lnTo>
                    <a:pt x="3360" y="264339"/>
                  </a:lnTo>
                  <a:lnTo>
                    <a:pt x="0" y="304703"/>
                  </a:lnTo>
                  <a:lnTo>
                    <a:pt x="7064" y="343958"/>
                  </a:lnTo>
                  <a:lnTo>
                    <a:pt x="17418" y="363074"/>
                  </a:lnTo>
                  <a:lnTo>
                    <a:pt x="32938" y="376249"/>
                  </a:lnTo>
                  <a:lnTo>
                    <a:pt x="41990" y="381401"/>
                  </a:lnTo>
                  <a:lnTo>
                    <a:pt x="50365" y="382495"/>
                  </a:lnTo>
                  <a:lnTo>
                    <a:pt x="93402" y="367079"/>
                  </a:lnTo>
                  <a:lnTo>
                    <a:pt x="107263" y="353853"/>
                  </a:lnTo>
                  <a:lnTo>
                    <a:pt x="141647" y="293277"/>
                  </a:lnTo>
                  <a:lnTo>
                    <a:pt x="157832" y="240070"/>
                  </a:lnTo>
                  <a:lnTo>
                    <a:pt x="165058" y="185669"/>
                  </a:lnTo>
                  <a:lnTo>
                    <a:pt x="174248" y="123499"/>
                  </a:lnTo>
                  <a:lnTo>
                    <a:pt x="167175" y="68536"/>
                  </a:lnTo>
                  <a:lnTo>
                    <a:pt x="154512" y="15739"/>
                  </a:lnTo>
                  <a:lnTo>
                    <a:pt x="151116" y="4190"/>
                  </a:lnTo>
                  <a:lnTo>
                    <a:pt x="146511" y="0"/>
                  </a:lnTo>
                  <a:lnTo>
                    <a:pt x="141102" y="716"/>
                  </a:lnTo>
                  <a:lnTo>
                    <a:pt x="135157" y="4703"/>
                  </a:lnTo>
                  <a:lnTo>
                    <a:pt x="128550" y="24731"/>
                  </a:lnTo>
                  <a:lnTo>
                    <a:pt x="124309" y="79659"/>
                  </a:lnTo>
                  <a:lnTo>
                    <a:pt x="134856" y="141254"/>
                  </a:lnTo>
                  <a:lnTo>
                    <a:pt x="142452" y="201202"/>
                  </a:lnTo>
                  <a:lnTo>
                    <a:pt x="151188" y="260963"/>
                  </a:lnTo>
                  <a:lnTo>
                    <a:pt x="157247" y="314708"/>
                  </a:lnTo>
                  <a:lnTo>
                    <a:pt x="164105" y="335256"/>
                  </a:lnTo>
                  <a:lnTo>
                    <a:pt x="186436" y="360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9233" y="380083"/>
              <a:ext cx="157940" cy="198985"/>
            </a:xfrm>
            <a:custGeom>
              <a:avLst/>
              <a:gdLst/>
              <a:ahLst/>
              <a:cxnLst/>
              <a:rect l="0" t="0" r="0" b="0"/>
              <a:pathLst>
                <a:path w="157940" h="198985">
                  <a:moveTo>
                    <a:pt x="0" y="83170"/>
                  </a:moveTo>
                  <a:lnTo>
                    <a:pt x="37478" y="91504"/>
                  </a:lnTo>
                  <a:lnTo>
                    <a:pt x="75445" y="89929"/>
                  </a:lnTo>
                  <a:lnTo>
                    <a:pt x="124607" y="78916"/>
                  </a:lnTo>
                  <a:lnTo>
                    <a:pt x="151824" y="63323"/>
                  </a:lnTo>
                  <a:lnTo>
                    <a:pt x="156198" y="55901"/>
                  </a:lnTo>
                  <a:lnTo>
                    <a:pt x="157939" y="38295"/>
                  </a:lnTo>
                  <a:lnTo>
                    <a:pt x="146752" y="8653"/>
                  </a:lnTo>
                  <a:lnTo>
                    <a:pt x="137609" y="3076"/>
                  </a:lnTo>
                  <a:lnTo>
                    <a:pt x="111852" y="0"/>
                  </a:lnTo>
                  <a:lnTo>
                    <a:pt x="90266" y="5652"/>
                  </a:lnTo>
                  <a:lnTo>
                    <a:pt x="57345" y="28344"/>
                  </a:lnTo>
                  <a:lnTo>
                    <a:pt x="23207" y="83903"/>
                  </a:lnTo>
                  <a:lnTo>
                    <a:pt x="19283" y="107673"/>
                  </a:lnTo>
                  <a:lnTo>
                    <a:pt x="26296" y="155471"/>
                  </a:lnTo>
                  <a:lnTo>
                    <a:pt x="41196" y="182452"/>
                  </a:lnTo>
                  <a:lnTo>
                    <a:pt x="49691" y="187962"/>
                  </a:lnTo>
                  <a:lnTo>
                    <a:pt x="82833" y="195718"/>
                  </a:lnTo>
                  <a:lnTo>
                    <a:pt x="126342" y="19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5841" y="410132"/>
              <a:ext cx="193476" cy="179464"/>
            </a:xfrm>
            <a:custGeom>
              <a:avLst/>
              <a:gdLst/>
              <a:ahLst/>
              <a:cxnLst/>
              <a:rect l="0" t="0" r="0" b="0"/>
              <a:pathLst>
                <a:path w="193476" h="179464">
                  <a:moveTo>
                    <a:pt x="119775" y="116292"/>
                  </a:moveTo>
                  <a:lnTo>
                    <a:pt x="114186" y="57676"/>
                  </a:lnTo>
                  <a:lnTo>
                    <a:pt x="105203" y="37208"/>
                  </a:lnTo>
                  <a:lnTo>
                    <a:pt x="80372" y="5004"/>
                  </a:lnTo>
                  <a:lnTo>
                    <a:pt x="72449" y="1156"/>
                  </a:lnTo>
                  <a:lnTo>
                    <a:pt x="54287" y="0"/>
                  </a:lnTo>
                  <a:lnTo>
                    <a:pt x="37637" y="6505"/>
                  </a:lnTo>
                  <a:lnTo>
                    <a:pt x="29921" y="11516"/>
                  </a:lnTo>
                  <a:lnTo>
                    <a:pt x="18229" y="26441"/>
                  </a:lnTo>
                  <a:lnTo>
                    <a:pt x="1191" y="64619"/>
                  </a:lnTo>
                  <a:lnTo>
                    <a:pt x="0" y="88257"/>
                  </a:lnTo>
                  <a:lnTo>
                    <a:pt x="3179" y="141560"/>
                  </a:lnTo>
                  <a:lnTo>
                    <a:pt x="6949" y="151855"/>
                  </a:lnTo>
                  <a:lnTo>
                    <a:pt x="20497" y="166413"/>
                  </a:lnTo>
                  <a:lnTo>
                    <a:pt x="30193" y="169593"/>
                  </a:lnTo>
                  <a:lnTo>
                    <a:pt x="53445" y="170007"/>
                  </a:lnTo>
                  <a:lnTo>
                    <a:pt x="63857" y="166140"/>
                  </a:lnTo>
                  <a:lnTo>
                    <a:pt x="81664" y="152485"/>
                  </a:lnTo>
                  <a:lnTo>
                    <a:pt x="99254" y="125066"/>
                  </a:lnTo>
                  <a:lnTo>
                    <a:pt x="111875" y="94716"/>
                  </a:lnTo>
                  <a:lnTo>
                    <a:pt x="114509" y="92549"/>
                  </a:lnTo>
                  <a:lnTo>
                    <a:pt x="116264" y="95784"/>
                  </a:lnTo>
                  <a:lnTo>
                    <a:pt x="124671" y="129009"/>
                  </a:lnTo>
                  <a:lnTo>
                    <a:pt x="130058" y="136469"/>
                  </a:lnTo>
                  <a:lnTo>
                    <a:pt x="193475" y="179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7300" y="403009"/>
              <a:ext cx="150473" cy="188975"/>
            </a:xfrm>
            <a:custGeom>
              <a:avLst/>
              <a:gdLst/>
              <a:ahLst/>
              <a:cxnLst/>
              <a:rect l="0" t="0" r="0" b="0"/>
              <a:pathLst>
                <a:path w="150473" h="188975">
                  <a:moveTo>
                    <a:pt x="118886" y="18130"/>
                  </a:moveTo>
                  <a:lnTo>
                    <a:pt x="107708" y="6952"/>
                  </a:lnTo>
                  <a:lnTo>
                    <a:pt x="89742" y="1464"/>
                  </a:lnTo>
                  <a:lnTo>
                    <a:pt x="78400" y="0"/>
                  </a:lnTo>
                  <a:lnTo>
                    <a:pt x="56438" y="4613"/>
                  </a:lnTo>
                  <a:lnTo>
                    <a:pt x="36150" y="15632"/>
                  </a:lnTo>
                  <a:lnTo>
                    <a:pt x="12743" y="41567"/>
                  </a:lnTo>
                  <a:lnTo>
                    <a:pt x="2301" y="61302"/>
                  </a:lnTo>
                  <a:lnTo>
                    <a:pt x="0" y="84891"/>
                  </a:lnTo>
                  <a:lnTo>
                    <a:pt x="8055" y="132573"/>
                  </a:lnTo>
                  <a:lnTo>
                    <a:pt x="23136" y="165123"/>
                  </a:lnTo>
                  <a:lnTo>
                    <a:pt x="38896" y="180167"/>
                  </a:lnTo>
                  <a:lnTo>
                    <a:pt x="48012" y="185816"/>
                  </a:lnTo>
                  <a:lnTo>
                    <a:pt x="70619" y="188974"/>
                  </a:lnTo>
                  <a:lnTo>
                    <a:pt x="95094" y="185308"/>
                  </a:lnTo>
                  <a:lnTo>
                    <a:pt x="133164" y="167010"/>
                  </a:lnTo>
                  <a:lnTo>
                    <a:pt x="150472" y="15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00414" y="189512"/>
              <a:ext cx="215124" cy="379027"/>
            </a:xfrm>
            <a:custGeom>
              <a:avLst/>
              <a:gdLst/>
              <a:ahLst/>
              <a:cxnLst/>
              <a:rect l="0" t="0" r="0" b="0"/>
              <a:pathLst>
                <a:path w="215124" h="379027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3"/>
                  </a:lnTo>
                  <a:lnTo>
                    <a:pt x="35240" y="230217"/>
                  </a:lnTo>
                  <a:lnTo>
                    <a:pt x="40756" y="290317"/>
                  </a:lnTo>
                  <a:lnTo>
                    <a:pt x="41846" y="347249"/>
                  </a:lnTo>
                  <a:lnTo>
                    <a:pt x="41995" y="364903"/>
                  </a:lnTo>
                  <a:lnTo>
                    <a:pt x="42098" y="313808"/>
                  </a:lnTo>
                  <a:lnTo>
                    <a:pt x="50445" y="250682"/>
                  </a:lnTo>
                  <a:lnTo>
                    <a:pt x="51178" y="237311"/>
                  </a:lnTo>
                  <a:lnTo>
                    <a:pt x="55176" y="227228"/>
                  </a:lnTo>
                  <a:lnTo>
                    <a:pt x="68976" y="212904"/>
                  </a:lnTo>
                  <a:lnTo>
                    <a:pt x="89928" y="205759"/>
                  </a:lnTo>
                  <a:lnTo>
                    <a:pt x="102066" y="203853"/>
                  </a:lnTo>
                  <a:lnTo>
                    <a:pt x="121792" y="207975"/>
                  </a:lnTo>
                  <a:lnTo>
                    <a:pt x="153519" y="229685"/>
                  </a:lnTo>
                  <a:lnTo>
                    <a:pt x="181147" y="257673"/>
                  </a:lnTo>
                  <a:lnTo>
                    <a:pt x="206634" y="316293"/>
                  </a:lnTo>
                  <a:lnTo>
                    <a:pt x="215123" y="346401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06216" y="368497"/>
              <a:ext cx="166505" cy="224113"/>
            </a:xfrm>
            <a:custGeom>
              <a:avLst/>
              <a:gdLst/>
              <a:ahLst/>
              <a:cxnLst/>
              <a:rect l="0" t="0" r="0" b="0"/>
              <a:pathLst>
                <a:path w="166505" h="224113">
                  <a:moveTo>
                    <a:pt x="10094" y="10528"/>
                  </a:moveTo>
                  <a:lnTo>
                    <a:pt x="1761" y="48006"/>
                  </a:lnTo>
                  <a:lnTo>
                    <a:pt x="0" y="99430"/>
                  </a:lnTo>
                  <a:lnTo>
                    <a:pt x="8057" y="153478"/>
                  </a:lnTo>
                  <a:lnTo>
                    <a:pt x="18719" y="187025"/>
                  </a:lnTo>
                  <a:lnTo>
                    <a:pt x="29916" y="204395"/>
                  </a:lnTo>
                  <a:lnTo>
                    <a:pt x="45810" y="216794"/>
                  </a:lnTo>
                  <a:lnTo>
                    <a:pt x="54962" y="221738"/>
                  </a:lnTo>
                  <a:lnTo>
                    <a:pt x="74489" y="224112"/>
                  </a:lnTo>
                  <a:lnTo>
                    <a:pt x="93696" y="220098"/>
                  </a:lnTo>
                  <a:lnTo>
                    <a:pt x="125091" y="198457"/>
                  </a:lnTo>
                  <a:lnTo>
                    <a:pt x="138413" y="184130"/>
                  </a:lnTo>
                  <a:lnTo>
                    <a:pt x="160339" y="136161"/>
                  </a:lnTo>
                  <a:lnTo>
                    <a:pt x="166504" y="78975"/>
                  </a:lnTo>
                  <a:lnTo>
                    <a:pt x="165233" y="37958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7937" y="368648"/>
              <a:ext cx="200043" cy="233992"/>
            </a:xfrm>
            <a:custGeom>
              <a:avLst/>
              <a:gdLst/>
              <a:ahLst/>
              <a:cxnLst/>
              <a:rect l="0" t="0" r="0" b="0"/>
              <a:pathLst>
                <a:path w="200043" h="233992">
                  <a:moveTo>
                    <a:pt x="0" y="63020"/>
                  </a:moveTo>
                  <a:lnTo>
                    <a:pt x="5590" y="125113"/>
                  </a:lnTo>
                  <a:lnTo>
                    <a:pt x="21331" y="181811"/>
                  </a:lnTo>
                  <a:lnTo>
                    <a:pt x="36301" y="233991"/>
                  </a:lnTo>
                  <a:lnTo>
                    <a:pt x="20512" y="181421"/>
                  </a:lnTo>
                  <a:lnTo>
                    <a:pt x="12501" y="123193"/>
                  </a:lnTo>
                  <a:lnTo>
                    <a:pt x="19324" y="60565"/>
                  </a:lnTo>
                  <a:lnTo>
                    <a:pt x="25356" y="35022"/>
                  </a:lnTo>
                  <a:lnTo>
                    <a:pt x="38176" y="15092"/>
                  </a:lnTo>
                  <a:lnTo>
                    <a:pt x="46508" y="6501"/>
                  </a:lnTo>
                  <a:lnTo>
                    <a:pt x="55572" y="1944"/>
                  </a:lnTo>
                  <a:lnTo>
                    <a:pt x="75002" y="0"/>
                  </a:lnTo>
                  <a:lnTo>
                    <a:pt x="105671" y="11072"/>
                  </a:lnTo>
                  <a:lnTo>
                    <a:pt x="131396" y="29171"/>
                  </a:lnTo>
                  <a:lnTo>
                    <a:pt x="159879" y="64652"/>
                  </a:lnTo>
                  <a:lnTo>
                    <a:pt x="181827" y="115877"/>
                  </a:lnTo>
                  <a:lnTo>
                    <a:pt x="191621" y="173547"/>
                  </a:lnTo>
                  <a:lnTo>
                    <a:pt x="200042" y="19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32207" y="43166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54144"/>
                  </a:lnTo>
                  <a:lnTo>
                    <a:pt x="16788" y="11228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9830" y="242155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6906" y="172623"/>
                  </a:lnTo>
                  <a:lnTo>
                    <a:pt x="23760" y="222333"/>
                  </a:lnTo>
                  <a:lnTo>
                    <a:pt x="25791" y="270987"/>
                  </a:lnTo>
                  <a:lnTo>
                    <a:pt x="32067" y="323760"/>
                  </a:lnTo>
                  <a:lnTo>
                    <a:pt x="38024" y="336916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9606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7779" y="7236"/>
                  </a:lnTo>
                  <a:lnTo>
                    <a:pt x="4201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53264" y="326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9836" y="306756"/>
              <a:ext cx="163595" cy="250328"/>
            </a:xfrm>
            <a:custGeom>
              <a:avLst/>
              <a:gdLst/>
              <a:ahLst/>
              <a:cxnLst/>
              <a:rect l="0" t="0" r="0" b="0"/>
              <a:pathLst>
                <a:path w="163595" h="250328">
                  <a:moveTo>
                    <a:pt x="26723" y="61741"/>
                  </a:moveTo>
                  <a:lnTo>
                    <a:pt x="21134" y="78509"/>
                  </a:lnTo>
                  <a:lnTo>
                    <a:pt x="25576" y="125191"/>
                  </a:lnTo>
                  <a:lnTo>
                    <a:pt x="34599" y="186405"/>
                  </a:lnTo>
                  <a:lnTo>
                    <a:pt x="36728" y="243903"/>
                  </a:lnTo>
                  <a:lnTo>
                    <a:pt x="35733" y="249863"/>
                  </a:lnTo>
                  <a:lnTo>
                    <a:pt x="33899" y="250327"/>
                  </a:lnTo>
                  <a:lnTo>
                    <a:pt x="31507" y="247126"/>
                  </a:lnTo>
                  <a:lnTo>
                    <a:pt x="12489" y="188260"/>
                  </a:lnTo>
                  <a:lnTo>
                    <a:pt x="5844" y="137598"/>
                  </a:lnTo>
                  <a:lnTo>
                    <a:pt x="0" y="97605"/>
                  </a:lnTo>
                  <a:lnTo>
                    <a:pt x="10278" y="41247"/>
                  </a:lnTo>
                  <a:lnTo>
                    <a:pt x="25620" y="14855"/>
                  </a:lnTo>
                  <a:lnTo>
                    <a:pt x="47680" y="5808"/>
                  </a:lnTo>
                  <a:lnTo>
                    <a:pt x="109502" y="0"/>
                  </a:lnTo>
                  <a:lnTo>
                    <a:pt x="163594" y="9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8248" y="357413"/>
              <a:ext cx="239452" cy="181179"/>
            </a:xfrm>
            <a:custGeom>
              <a:avLst/>
              <a:gdLst/>
              <a:ahLst/>
              <a:cxnLst/>
              <a:rect l="0" t="0" r="0" b="0"/>
              <a:pathLst>
                <a:path w="239452" h="181179">
                  <a:moveTo>
                    <a:pt x="113109" y="105840"/>
                  </a:moveTo>
                  <a:lnTo>
                    <a:pt x="121443" y="68362"/>
                  </a:lnTo>
                  <a:lnTo>
                    <a:pt x="120322" y="44730"/>
                  </a:lnTo>
                  <a:lnTo>
                    <a:pt x="112026" y="22528"/>
                  </a:lnTo>
                  <a:lnTo>
                    <a:pt x="97420" y="7202"/>
                  </a:lnTo>
                  <a:lnTo>
                    <a:pt x="88612" y="1477"/>
                  </a:lnTo>
                  <a:lnTo>
                    <a:pt x="80400" y="0"/>
                  </a:lnTo>
                  <a:lnTo>
                    <a:pt x="72585" y="1355"/>
                  </a:lnTo>
                  <a:lnTo>
                    <a:pt x="57664" y="9100"/>
                  </a:lnTo>
                  <a:lnTo>
                    <a:pt x="21955" y="39823"/>
                  </a:lnTo>
                  <a:lnTo>
                    <a:pt x="6422" y="66003"/>
                  </a:lnTo>
                  <a:lnTo>
                    <a:pt x="0" y="101576"/>
                  </a:lnTo>
                  <a:lnTo>
                    <a:pt x="3686" y="136162"/>
                  </a:lnTo>
                  <a:lnTo>
                    <a:pt x="12224" y="154802"/>
                  </a:lnTo>
                  <a:lnTo>
                    <a:pt x="17776" y="163048"/>
                  </a:lnTo>
                  <a:lnTo>
                    <a:pt x="33305" y="175330"/>
                  </a:lnTo>
                  <a:lnTo>
                    <a:pt x="42359" y="180243"/>
                  </a:lnTo>
                  <a:lnTo>
                    <a:pt x="51904" y="181178"/>
                  </a:lnTo>
                  <a:lnTo>
                    <a:pt x="71869" y="175979"/>
                  </a:lnTo>
                  <a:lnTo>
                    <a:pt x="97251" y="159897"/>
                  </a:lnTo>
                  <a:lnTo>
                    <a:pt x="109181" y="140784"/>
                  </a:lnTo>
                  <a:lnTo>
                    <a:pt x="128970" y="86179"/>
                  </a:lnTo>
                  <a:lnTo>
                    <a:pt x="130702" y="88053"/>
                  </a:lnTo>
                  <a:lnTo>
                    <a:pt x="131857" y="93982"/>
                  </a:lnTo>
                  <a:lnTo>
                    <a:pt x="163272" y="139697"/>
                  </a:lnTo>
                  <a:lnTo>
                    <a:pt x="179858" y="153253"/>
                  </a:lnTo>
                  <a:lnTo>
                    <a:pt x="198927" y="162008"/>
                  </a:lnTo>
                  <a:lnTo>
                    <a:pt x="239451" y="169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16338" y="126341"/>
              <a:ext cx="37176" cy="410613"/>
            </a:xfrm>
            <a:custGeom>
              <a:avLst/>
              <a:gdLst/>
              <a:ahLst/>
              <a:cxnLst/>
              <a:rect l="0" t="0" r="0" b="0"/>
              <a:pathLst>
                <a:path w="37176" h="410613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2" y="125406"/>
                  </a:lnTo>
                  <a:lnTo>
                    <a:pt x="16906" y="182959"/>
                  </a:lnTo>
                  <a:lnTo>
                    <a:pt x="23760" y="232805"/>
                  </a:lnTo>
                  <a:lnTo>
                    <a:pt x="28911" y="281499"/>
                  </a:lnTo>
                  <a:lnTo>
                    <a:pt x="34726" y="328683"/>
                  </a:lnTo>
                  <a:lnTo>
                    <a:pt x="36449" y="373468"/>
                  </a:lnTo>
                  <a:lnTo>
                    <a:pt x="3717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5585" y="278203"/>
              <a:ext cx="231628" cy="27124"/>
            </a:xfrm>
            <a:custGeom>
              <a:avLst/>
              <a:gdLst/>
              <a:ahLst/>
              <a:cxnLst/>
              <a:rect l="0" t="0" r="0" b="0"/>
              <a:pathLst>
                <a:path w="231628" h="27124">
                  <a:moveTo>
                    <a:pt x="231627" y="6066"/>
                  </a:moveTo>
                  <a:lnTo>
                    <a:pt x="199175" y="0"/>
                  </a:lnTo>
                  <a:lnTo>
                    <a:pt x="141696" y="10625"/>
                  </a:lnTo>
                  <a:lnTo>
                    <a:pt x="80069" y="22651"/>
                  </a:lnTo>
                  <a:lnTo>
                    <a:pt x="27861" y="26240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322472"/>
              <a:ext cx="174046" cy="246067"/>
            </a:xfrm>
            <a:custGeom>
              <a:avLst/>
              <a:gdLst/>
              <a:ahLst/>
              <a:cxnLst/>
              <a:rect l="0" t="0" r="0" b="0"/>
              <a:pathLst>
                <a:path w="174046" h="246067">
                  <a:moveTo>
                    <a:pt x="0" y="98667"/>
                  </a:moveTo>
                  <a:lnTo>
                    <a:pt x="58616" y="107732"/>
                  </a:lnTo>
                  <a:lnTo>
                    <a:pt x="111620" y="107737"/>
                  </a:lnTo>
                  <a:lnTo>
                    <a:pt x="144987" y="99535"/>
                  </a:lnTo>
                  <a:lnTo>
                    <a:pt x="162314" y="88914"/>
                  </a:lnTo>
                  <a:lnTo>
                    <a:pt x="167871" y="80467"/>
                  </a:lnTo>
                  <a:lnTo>
                    <a:pt x="174045" y="58603"/>
                  </a:lnTo>
                  <a:lnTo>
                    <a:pt x="173352" y="48561"/>
                  </a:lnTo>
                  <a:lnTo>
                    <a:pt x="166342" y="31164"/>
                  </a:lnTo>
                  <a:lnTo>
                    <a:pt x="152308" y="18753"/>
                  </a:lnTo>
                  <a:lnTo>
                    <a:pt x="114703" y="1254"/>
                  </a:lnTo>
                  <a:lnTo>
                    <a:pt x="94263" y="0"/>
                  </a:lnTo>
                  <a:lnTo>
                    <a:pt x="73480" y="4513"/>
                  </a:lnTo>
                  <a:lnTo>
                    <a:pt x="52545" y="14317"/>
                  </a:lnTo>
                  <a:lnTo>
                    <a:pt x="26617" y="38580"/>
                  </a:lnTo>
                  <a:lnTo>
                    <a:pt x="17679" y="61043"/>
                  </a:lnTo>
                  <a:lnTo>
                    <a:pt x="11941" y="113592"/>
                  </a:lnTo>
                  <a:lnTo>
                    <a:pt x="16536" y="149493"/>
                  </a:lnTo>
                  <a:lnTo>
                    <a:pt x="30896" y="182357"/>
                  </a:lnTo>
                  <a:lnTo>
                    <a:pt x="55557" y="208732"/>
                  </a:lnTo>
                  <a:lnTo>
                    <a:pt x="102549" y="234319"/>
                  </a:lnTo>
                  <a:lnTo>
                    <a:pt x="126342" y="24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43067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9025" y="637024"/>
              <a:ext cx="4285100" cy="78914"/>
            </a:xfrm>
            <a:custGeom>
              <a:avLst/>
              <a:gdLst/>
              <a:ahLst/>
              <a:cxnLst/>
              <a:rect l="0" t="0" r="0" b="0"/>
              <a:pathLst>
                <a:path w="4285100" h="78914">
                  <a:moveTo>
                    <a:pt x="4285099" y="5214"/>
                  </a:moveTo>
                  <a:lnTo>
                    <a:pt x="4242408" y="8333"/>
                  </a:lnTo>
                  <a:lnTo>
                    <a:pt x="4221671" y="11280"/>
                  </a:lnTo>
                  <a:lnTo>
                    <a:pt x="4173524" y="6759"/>
                  </a:lnTo>
                  <a:lnTo>
                    <a:pt x="4125308" y="5672"/>
                  </a:lnTo>
                  <a:lnTo>
                    <a:pt x="4073977" y="5349"/>
                  </a:lnTo>
                  <a:lnTo>
                    <a:pt x="4024843" y="5254"/>
                  </a:lnTo>
                  <a:lnTo>
                    <a:pt x="3977529" y="5226"/>
                  </a:lnTo>
                  <a:lnTo>
                    <a:pt x="3926465" y="5217"/>
                  </a:lnTo>
                  <a:lnTo>
                    <a:pt x="3874291" y="5215"/>
                  </a:lnTo>
                  <a:lnTo>
                    <a:pt x="3821787" y="5214"/>
                  </a:lnTo>
                  <a:lnTo>
                    <a:pt x="3769185" y="2094"/>
                  </a:lnTo>
                  <a:lnTo>
                    <a:pt x="3722794" y="0"/>
                  </a:lnTo>
                  <a:lnTo>
                    <a:pt x="3677463" y="3669"/>
                  </a:lnTo>
                  <a:lnTo>
                    <a:pt x="3622698" y="4756"/>
                  </a:lnTo>
                  <a:lnTo>
                    <a:pt x="3566307" y="5078"/>
                  </a:lnTo>
                  <a:lnTo>
                    <a:pt x="3508264" y="5174"/>
                  </a:lnTo>
                  <a:lnTo>
                    <a:pt x="3450902" y="5202"/>
                  </a:lnTo>
                  <a:lnTo>
                    <a:pt x="3389452" y="5210"/>
                  </a:lnTo>
                  <a:lnTo>
                    <a:pt x="3336150" y="8332"/>
                  </a:lnTo>
                  <a:lnTo>
                    <a:pt x="3288771" y="13547"/>
                  </a:lnTo>
                  <a:lnTo>
                    <a:pt x="3230279" y="15092"/>
                  </a:lnTo>
                  <a:lnTo>
                    <a:pt x="3168494" y="15550"/>
                  </a:lnTo>
                  <a:lnTo>
                    <a:pt x="3105734" y="15685"/>
                  </a:lnTo>
                  <a:lnTo>
                    <a:pt x="3042685" y="15725"/>
                  </a:lnTo>
                  <a:lnTo>
                    <a:pt x="2988909" y="18857"/>
                  </a:lnTo>
                  <a:lnTo>
                    <a:pt x="2941390" y="24074"/>
                  </a:lnTo>
                  <a:lnTo>
                    <a:pt x="2882856" y="25620"/>
                  </a:lnTo>
                  <a:lnTo>
                    <a:pt x="2821059" y="26078"/>
                  </a:lnTo>
                  <a:lnTo>
                    <a:pt x="2764535" y="26214"/>
                  </a:lnTo>
                  <a:lnTo>
                    <a:pt x="2711911" y="26254"/>
                  </a:lnTo>
                  <a:lnTo>
                    <a:pt x="2648746" y="29385"/>
                  </a:lnTo>
                  <a:lnTo>
                    <a:pt x="2602078" y="33504"/>
                  </a:lnTo>
                  <a:lnTo>
                    <a:pt x="2554040" y="35335"/>
                  </a:lnTo>
                  <a:lnTo>
                    <a:pt x="2508513" y="36149"/>
                  </a:lnTo>
                  <a:lnTo>
                    <a:pt x="2452780" y="39726"/>
                  </a:lnTo>
                  <a:lnTo>
                    <a:pt x="2404680" y="45075"/>
                  </a:lnTo>
                  <a:lnTo>
                    <a:pt x="2352214" y="46661"/>
                  </a:lnTo>
                  <a:lnTo>
                    <a:pt x="2300794" y="47130"/>
                  </a:lnTo>
                  <a:lnTo>
                    <a:pt x="2247344" y="47269"/>
                  </a:lnTo>
                  <a:lnTo>
                    <a:pt x="2195632" y="47311"/>
                  </a:lnTo>
                  <a:lnTo>
                    <a:pt x="2135856" y="47323"/>
                  </a:lnTo>
                  <a:lnTo>
                    <a:pt x="2073691" y="47326"/>
                  </a:lnTo>
                  <a:lnTo>
                    <a:pt x="2030642" y="47327"/>
                  </a:lnTo>
                  <a:lnTo>
                    <a:pt x="1984214" y="47328"/>
                  </a:lnTo>
                  <a:lnTo>
                    <a:pt x="1939402" y="47328"/>
                  </a:lnTo>
                  <a:lnTo>
                    <a:pt x="1880951" y="47328"/>
                  </a:lnTo>
                  <a:lnTo>
                    <a:pt x="1819280" y="47328"/>
                  </a:lnTo>
                  <a:lnTo>
                    <a:pt x="1765031" y="41739"/>
                  </a:lnTo>
                  <a:lnTo>
                    <a:pt x="1704504" y="43852"/>
                  </a:lnTo>
                  <a:lnTo>
                    <a:pt x="1659889" y="45783"/>
                  </a:lnTo>
                  <a:lnTo>
                    <a:pt x="1612764" y="46641"/>
                  </a:lnTo>
                  <a:lnTo>
                    <a:pt x="1564523" y="47023"/>
                  </a:lnTo>
                  <a:lnTo>
                    <a:pt x="1515787" y="47192"/>
                  </a:lnTo>
                  <a:lnTo>
                    <a:pt x="1468000" y="47268"/>
                  </a:lnTo>
                  <a:lnTo>
                    <a:pt x="1423364" y="47301"/>
                  </a:lnTo>
                  <a:lnTo>
                    <a:pt x="1380130" y="47316"/>
                  </a:lnTo>
                  <a:lnTo>
                    <a:pt x="1337518" y="47323"/>
                  </a:lnTo>
                  <a:lnTo>
                    <a:pt x="1274067" y="47326"/>
                  </a:lnTo>
                  <a:lnTo>
                    <a:pt x="1210813" y="47327"/>
                  </a:lnTo>
                  <a:lnTo>
                    <a:pt x="1149957" y="47328"/>
                  </a:lnTo>
                  <a:lnTo>
                    <a:pt x="1089406" y="50447"/>
                  </a:lnTo>
                  <a:lnTo>
                    <a:pt x="1026536" y="56393"/>
                  </a:lnTo>
                  <a:lnTo>
                    <a:pt x="967064" y="57423"/>
                  </a:lnTo>
                  <a:lnTo>
                    <a:pt x="904990" y="57728"/>
                  </a:lnTo>
                  <a:lnTo>
                    <a:pt x="842143" y="57818"/>
                  </a:lnTo>
                  <a:lnTo>
                    <a:pt x="796986" y="57839"/>
                  </a:lnTo>
                  <a:lnTo>
                    <a:pt x="750790" y="57849"/>
                  </a:lnTo>
                  <a:lnTo>
                    <a:pt x="706861" y="57853"/>
                  </a:lnTo>
                  <a:lnTo>
                    <a:pt x="648258" y="57855"/>
                  </a:lnTo>
                  <a:lnTo>
                    <a:pt x="590525" y="65092"/>
                  </a:lnTo>
                  <a:lnTo>
                    <a:pt x="540999" y="67409"/>
                  </a:lnTo>
                  <a:lnTo>
                    <a:pt x="482390" y="68096"/>
                  </a:lnTo>
                  <a:lnTo>
                    <a:pt x="421741" y="68299"/>
                  </a:lnTo>
                  <a:lnTo>
                    <a:pt x="367376" y="68359"/>
                  </a:lnTo>
                  <a:lnTo>
                    <a:pt x="309611" y="71499"/>
                  </a:lnTo>
                  <a:lnTo>
                    <a:pt x="252881" y="77449"/>
                  </a:lnTo>
                  <a:lnTo>
                    <a:pt x="202570" y="78479"/>
                  </a:lnTo>
                  <a:lnTo>
                    <a:pt x="145029" y="78785"/>
                  </a:lnTo>
                  <a:lnTo>
                    <a:pt x="89115" y="73286"/>
                  </a:lnTo>
                  <a:lnTo>
                    <a:pt x="29735" y="76589"/>
                  </a:lnTo>
                  <a:lnTo>
                    <a:pt x="0" y="78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684559" y="995380"/>
            <a:ext cx="1516105" cy="562838"/>
            <a:chOff x="1684559" y="995380"/>
            <a:chExt cx="1516105" cy="562838"/>
          </a:xfrm>
        </p:grpSpPr>
        <p:sp>
          <p:nvSpPr>
            <p:cNvPr id="26" name="Freeform 25"/>
            <p:cNvSpPr/>
            <p:nvPr/>
          </p:nvSpPr>
          <p:spPr>
            <a:xfrm>
              <a:off x="1684559" y="1081901"/>
              <a:ext cx="394741" cy="476317"/>
            </a:xfrm>
            <a:custGeom>
              <a:avLst/>
              <a:gdLst/>
              <a:ahLst/>
              <a:cxnLst/>
              <a:rect l="0" t="0" r="0" b="0"/>
              <a:pathLst>
                <a:path w="394741" h="476317">
                  <a:moveTo>
                    <a:pt x="0" y="34119"/>
                  </a:moveTo>
                  <a:lnTo>
                    <a:pt x="58617" y="34119"/>
                  </a:lnTo>
                  <a:lnTo>
                    <a:pt x="120027" y="34119"/>
                  </a:lnTo>
                  <a:lnTo>
                    <a:pt x="178430" y="34119"/>
                  </a:lnTo>
                  <a:lnTo>
                    <a:pt x="235027" y="34119"/>
                  </a:lnTo>
                  <a:lnTo>
                    <a:pt x="291267" y="26884"/>
                  </a:lnTo>
                  <a:lnTo>
                    <a:pt x="332226" y="22227"/>
                  </a:lnTo>
                  <a:lnTo>
                    <a:pt x="388938" y="0"/>
                  </a:lnTo>
                  <a:lnTo>
                    <a:pt x="393823" y="845"/>
                  </a:lnTo>
                  <a:lnTo>
                    <a:pt x="394740" y="4917"/>
                  </a:lnTo>
                  <a:lnTo>
                    <a:pt x="389519" y="17631"/>
                  </a:lnTo>
                  <a:lnTo>
                    <a:pt x="347028" y="74100"/>
                  </a:lnTo>
                  <a:lnTo>
                    <a:pt x="319283" y="115066"/>
                  </a:lnTo>
                  <a:lnTo>
                    <a:pt x="292592" y="173677"/>
                  </a:lnTo>
                  <a:lnTo>
                    <a:pt x="266648" y="235468"/>
                  </a:lnTo>
                  <a:lnTo>
                    <a:pt x="241448" y="289618"/>
                  </a:lnTo>
                  <a:lnTo>
                    <a:pt x="228973" y="310281"/>
                  </a:lnTo>
                  <a:lnTo>
                    <a:pt x="208313" y="361674"/>
                  </a:lnTo>
                  <a:lnTo>
                    <a:pt x="175178" y="422441"/>
                  </a:lnTo>
                  <a:lnTo>
                    <a:pt x="136871" y="4763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49949" y="995380"/>
              <a:ext cx="248170" cy="556865"/>
            </a:xfrm>
            <a:custGeom>
              <a:avLst/>
              <a:gdLst/>
              <a:ahLst/>
              <a:cxnLst/>
              <a:rect l="0" t="0" r="0" b="0"/>
              <a:pathLst>
                <a:path w="248170" h="556865">
                  <a:moveTo>
                    <a:pt x="192662" y="141697"/>
                  </a:moveTo>
                  <a:lnTo>
                    <a:pt x="150000" y="197357"/>
                  </a:lnTo>
                  <a:lnTo>
                    <a:pt x="115381" y="248549"/>
                  </a:lnTo>
                  <a:lnTo>
                    <a:pt x="80349" y="308742"/>
                  </a:lnTo>
                  <a:lnTo>
                    <a:pt x="52280" y="360394"/>
                  </a:lnTo>
                  <a:lnTo>
                    <a:pt x="33564" y="401728"/>
                  </a:lnTo>
                  <a:lnTo>
                    <a:pt x="22935" y="457617"/>
                  </a:lnTo>
                  <a:lnTo>
                    <a:pt x="18962" y="484487"/>
                  </a:lnTo>
                  <a:lnTo>
                    <a:pt x="21095" y="508128"/>
                  </a:lnTo>
                  <a:lnTo>
                    <a:pt x="34463" y="541168"/>
                  </a:lnTo>
                  <a:lnTo>
                    <a:pt x="42742" y="548391"/>
                  </a:lnTo>
                  <a:lnTo>
                    <a:pt x="64420" y="556417"/>
                  </a:lnTo>
                  <a:lnTo>
                    <a:pt x="86532" y="556864"/>
                  </a:lnTo>
                  <a:lnTo>
                    <a:pt x="129324" y="547619"/>
                  </a:lnTo>
                  <a:lnTo>
                    <a:pt x="155438" y="532332"/>
                  </a:lnTo>
                  <a:lnTo>
                    <a:pt x="177993" y="507395"/>
                  </a:lnTo>
                  <a:lnTo>
                    <a:pt x="193905" y="477780"/>
                  </a:lnTo>
                  <a:lnTo>
                    <a:pt x="200439" y="441189"/>
                  </a:lnTo>
                  <a:lnTo>
                    <a:pt x="193072" y="379667"/>
                  </a:lnTo>
                  <a:lnTo>
                    <a:pt x="175496" y="336729"/>
                  </a:lnTo>
                  <a:lnTo>
                    <a:pt x="128617" y="279295"/>
                  </a:lnTo>
                  <a:lnTo>
                    <a:pt x="79853" y="226021"/>
                  </a:lnTo>
                  <a:lnTo>
                    <a:pt x="53562" y="197488"/>
                  </a:lnTo>
                  <a:lnTo>
                    <a:pt x="18826" y="161296"/>
                  </a:lnTo>
                  <a:lnTo>
                    <a:pt x="2205" y="125148"/>
                  </a:lnTo>
                  <a:lnTo>
                    <a:pt x="0" y="101587"/>
                  </a:lnTo>
                  <a:lnTo>
                    <a:pt x="4089" y="79417"/>
                  </a:lnTo>
                  <a:lnTo>
                    <a:pt x="20715" y="47205"/>
                  </a:lnTo>
                  <a:lnTo>
                    <a:pt x="37862" y="26001"/>
                  </a:lnTo>
                  <a:lnTo>
                    <a:pt x="60301" y="14238"/>
                  </a:lnTo>
                  <a:lnTo>
                    <a:pt x="119340" y="0"/>
                  </a:lnTo>
                  <a:lnTo>
                    <a:pt x="158719" y="5216"/>
                  </a:lnTo>
                  <a:lnTo>
                    <a:pt x="197682" y="21060"/>
                  </a:lnTo>
                  <a:lnTo>
                    <a:pt x="216730" y="33878"/>
                  </a:lnTo>
                  <a:lnTo>
                    <a:pt x="229875" y="50494"/>
                  </a:lnTo>
                  <a:lnTo>
                    <a:pt x="247846" y="89757"/>
                  </a:lnTo>
                  <a:lnTo>
                    <a:pt x="248169" y="100051"/>
                  </a:lnTo>
                  <a:lnTo>
                    <a:pt x="224248" y="162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32165" y="1350549"/>
              <a:ext cx="273742" cy="158559"/>
            </a:xfrm>
            <a:custGeom>
              <a:avLst/>
              <a:gdLst/>
              <a:ahLst/>
              <a:cxnLst/>
              <a:rect l="0" t="0" r="0" b="0"/>
              <a:pathLst>
                <a:path w="273742" h="158559">
                  <a:moveTo>
                    <a:pt x="0" y="39212"/>
                  </a:moveTo>
                  <a:lnTo>
                    <a:pt x="3120" y="81904"/>
                  </a:lnTo>
                  <a:lnTo>
                    <a:pt x="21331" y="144548"/>
                  </a:lnTo>
                  <a:lnTo>
                    <a:pt x="25858" y="158558"/>
                  </a:lnTo>
                  <a:lnTo>
                    <a:pt x="23000" y="145544"/>
                  </a:lnTo>
                  <a:lnTo>
                    <a:pt x="21313" y="86634"/>
                  </a:lnTo>
                  <a:lnTo>
                    <a:pt x="26722" y="45724"/>
                  </a:lnTo>
                  <a:lnTo>
                    <a:pt x="35663" y="24169"/>
                  </a:lnTo>
                  <a:lnTo>
                    <a:pt x="41323" y="15145"/>
                  </a:lnTo>
                  <a:lnTo>
                    <a:pt x="48606" y="10300"/>
                  </a:lnTo>
                  <a:lnTo>
                    <a:pt x="66057" y="8035"/>
                  </a:lnTo>
                  <a:lnTo>
                    <a:pt x="82391" y="14047"/>
                  </a:lnTo>
                  <a:lnTo>
                    <a:pt x="97450" y="25688"/>
                  </a:lnTo>
                  <a:lnTo>
                    <a:pt x="111942" y="42560"/>
                  </a:lnTo>
                  <a:lnTo>
                    <a:pt x="119942" y="64877"/>
                  </a:lnTo>
                  <a:lnTo>
                    <a:pt x="122328" y="82204"/>
                  </a:lnTo>
                  <a:lnTo>
                    <a:pt x="121327" y="81912"/>
                  </a:lnTo>
                  <a:lnTo>
                    <a:pt x="119489" y="78207"/>
                  </a:lnTo>
                  <a:lnTo>
                    <a:pt x="116903" y="50636"/>
                  </a:lnTo>
                  <a:lnTo>
                    <a:pt x="122537" y="32201"/>
                  </a:lnTo>
                  <a:lnTo>
                    <a:pt x="127315" y="24010"/>
                  </a:lnTo>
                  <a:lnTo>
                    <a:pt x="141982" y="11789"/>
                  </a:lnTo>
                  <a:lnTo>
                    <a:pt x="161370" y="3627"/>
                  </a:lnTo>
                  <a:lnTo>
                    <a:pt x="185584" y="0"/>
                  </a:lnTo>
                  <a:lnTo>
                    <a:pt x="208824" y="4627"/>
                  </a:lnTo>
                  <a:lnTo>
                    <a:pt x="229682" y="15652"/>
                  </a:lnTo>
                  <a:lnTo>
                    <a:pt x="246750" y="32251"/>
                  </a:lnTo>
                  <a:lnTo>
                    <a:pt x="263924" y="61326"/>
                  </a:lnTo>
                  <a:lnTo>
                    <a:pt x="271802" y="109828"/>
                  </a:lnTo>
                  <a:lnTo>
                    <a:pt x="273741" y="155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90134" y="140029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489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90134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51329" y="986066"/>
            <a:ext cx="2292029" cy="591727"/>
            <a:chOff x="3751329" y="986066"/>
            <a:chExt cx="2292029" cy="591727"/>
          </a:xfrm>
        </p:grpSpPr>
        <p:sp>
          <p:nvSpPr>
            <p:cNvPr id="32" name="Freeform 31"/>
            <p:cNvSpPr/>
            <p:nvPr/>
          </p:nvSpPr>
          <p:spPr>
            <a:xfrm>
              <a:off x="3751329" y="1217127"/>
              <a:ext cx="247215" cy="223849"/>
            </a:xfrm>
            <a:custGeom>
              <a:avLst/>
              <a:gdLst/>
              <a:ahLst/>
              <a:cxnLst/>
              <a:rect l="0" t="0" r="0" b="0"/>
              <a:pathLst>
                <a:path w="247215" h="223849">
                  <a:moveTo>
                    <a:pt x="186329" y="35764"/>
                  </a:moveTo>
                  <a:lnTo>
                    <a:pt x="175150" y="24585"/>
                  </a:lnTo>
                  <a:lnTo>
                    <a:pt x="113111" y="920"/>
                  </a:lnTo>
                  <a:lnTo>
                    <a:pt x="91786" y="0"/>
                  </a:lnTo>
                  <a:lnTo>
                    <a:pt x="71780" y="4661"/>
                  </a:lnTo>
                  <a:lnTo>
                    <a:pt x="46194" y="21609"/>
                  </a:lnTo>
                  <a:lnTo>
                    <a:pt x="26950" y="38831"/>
                  </a:lnTo>
                  <a:lnTo>
                    <a:pt x="7564" y="73847"/>
                  </a:lnTo>
                  <a:lnTo>
                    <a:pt x="0" y="113858"/>
                  </a:lnTo>
                  <a:lnTo>
                    <a:pt x="3348" y="149760"/>
                  </a:lnTo>
                  <a:lnTo>
                    <a:pt x="17339" y="182624"/>
                  </a:lnTo>
                  <a:lnTo>
                    <a:pt x="41891" y="209000"/>
                  </a:lnTo>
                  <a:lnTo>
                    <a:pt x="64422" y="218042"/>
                  </a:lnTo>
                  <a:lnTo>
                    <a:pt x="122604" y="223848"/>
                  </a:lnTo>
                  <a:lnTo>
                    <a:pt x="161988" y="219264"/>
                  </a:lnTo>
                  <a:lnTo>
                    <a:pt x="181750" y="210516"/>
                  </a:lnTo>
                  <a:lnTo>
                    <a:pt x="213500" y="185836"/>
                  </a:lnTo>
                  <a:lnTo>
                    <a:pt x="229604" y="159778"/>
                  </a:lnTo>
                  <a:lnTo>
                    <a:pt x="244356" y="118362"/>
                  </a:lnTo>
                  <a:lnTo>
                    <a:pt x="247214" y="93141"/>
                  </a:lnTo>
                  <a:lnTo>
                    <a:pt x="242245" y="69454"/>
                  </a:lnTo>
                  <a:lnTo>
                    <a:pt x="226293" y="39507"/>
                  </a:lnTo>
                  <a:lnTo>
                    <a:pt x="207386" y="14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06114" y="1250749"/>
              <a:ext cx="193043" cy="182225"/>
            </a:xfrm>
            <a:custGeom>
              <a:avLst/>
              <a:gdLst/>
              <a:ahLst/>
              <a:cxnLst/>
              <a:rect l="0" t="0" r="0" b="0"/>
              <a:pathLst>
                <a:path w="193043" h="182225">
                  <a:moveTo>
                    <a:pt x="0" y="44256"/>
                  </a:moveTo>
                  <a:lnTo>
                    <a:pt x="5589" y="102873"/>
                  </a:lnTo>
                  <a:lnTo>
                    <a:pt x="17958" y="155877"/>
                  </a:lnTo>
                  <a:lnTo>
                    <a:pt x="25858" y="182224"/>
                  </a:lnTo>
                  <a:lnTo>
                    <a:pt x="13107" y="121179"/>
                  </a:lnTo>
                  <a:lnTo>
                    <a:pt x="16626" y="62440"/>
                  </a:lnTo>
                  <a:lnTo>
                    <a:pt x="25333" y="25467"/>
                  </a:lnTo>
                  <a:lnTo>
                    <a:pt x="30927" y="16522"/>
                  </a:lnTo>
                  <a:lnTo>
                    <a:pt x="46500" y="3464"/>
                  </a:lnTo>
                  <a:lnTo>
                    <a:pt x="68240" y="0"/>
                  </a:lnTo>
                  <a:lnTo>
                    <a:pt x="114735" y="7308"/>
                  </a:lnTo>
                  <a:lnTo>
                    <a:pt x="133271" y="19646"/>
                  </a:lnTo>
                  <a:lnTo>
                    <a:pt x="148139" y="36827"/>
                  </a:lnTo>
                  <a:lnTo>
                    <a:pt x="176728" y="92367"/>
                  </a:lnTo>
                  <a:lnTo>
                    <a:pt x="191313" y="132730"/>
                  </a:lnTo>
                  <a:lnTo>
                    <a:pt x="193042" y="154158"/>
                  </a:lnTo>
                  <a:lnTo>
                    <a:pt x="189512" y="181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1011" y="986066"/>
              <a:ext cx="318447" cy="400939"/>
            </a:xfrm>
            <a:custGeom>
              <a:avLst/>
              <a:gdLst/>
              <a:ahLst/>
              <a:cxnLst/>
              <a:rect l="0" t="0" r="0" b="0"/>
              <a:pathLst>
                <a:path w="318447" h="400939">
                  <a:moveTo>
                    <a:pt x="91041" y="3612"/>
                  </a:moveTo>
                  <a:lnTo>
                    <a:pt x="61732" y="38510"/>
                  </a:lnTo>
                  <a:lnTo>
                    <a:pt x="30827" y="96610"/>
                  </a:lnTo>
                  <a:lnTo>
                    <a:pt x="15098" y="126313"/>
                  </a:lnTo>
                  <a:lnTo>
                    <a:pt x="8827" y="134546"/>
                  </a:lnTo>
                  <a:lnTo>
                    <a:pt x="4646" y="135355"/>
                  </a:lnTo>
                  <a:lnTo>
                    <a:pt x="1859" y="131215"/>
                  </a:lnTo>
                  <a:lnTo>
                    <a:pt x="0" y="123776"/>
                  </a:lnTo>
                  <a:lnTo>
                    <a:pt x="2974" y="96538"/>
                  </a:lnTo>
                  <a:lnTo>
                    <a:pt x="35784" y="38513"/>
                  </a:lnTo>
                  <a:lnTo>
                    <a:pt x="52444" y="21853"/>
                  </a:lnTo>
                  <a:lnTo>
                    <a:pt x="91735" y="1626"/>
                  </a:lnTo>
                  <a:lnTo>
                    <a:pt x="112406" y="0"/>
                  </a:lnTo>
                  <a:lnTo>
                    <a:pt x="154272" y="8488"/>
                  </a:lnTo>
                  <a:lnTo>
                    <a:pt x="180226" y="23644"/>
                  </a:lnTo>
                  <a:lnTo>
                    <a:pt x="192290" y="39422"/>
                  </a:lnTo>
                  <a:lnTo>
                    <a:pt x="200381" y="59302"/>
                  </a:lnTo>
                  <a:lnTo>
                    <a:pt x="203977" y="83735"/>
                  </a:lnTo>
                  <a:lnTo>
                    <a:pt x="199336" y="107073"/>
                  </a:lnTo>
                  <a:lnTo>
                    <a:pt x="188305" y="127974"/>
                  </a:lnTo>
                  <a:lnTo>
                    <a:pt x="148216" y="167836"/>
                  </a:lnTo>
                  <a:lnTo>
                    <a:pt x="145535" y="169247"/>
                  </a:lnTo>
                  <a:lnTo>
                    <a:pt x="146088" y="166678"/>
                  </a:lnTo>
                  <a:lnTo>
                    <a:pt x="148796" y="161456"/>
                  </a:lnTo>
                  <a:lnTo>
                    <a:pt x="161163" y="152534"/>
                  </a:lnTo>
                  <a:lnTo>
                    <a:pt x="179528" y="145839"/>
                  </a:lnTo>
                  <a:lnTo>
                    <a:pt x="203288" y="142863"/>
                  </a:lnTo>
                  <a:lnTo>
                    <a:pt x="226326" y="147780"/>
                  </a:lnTo>
                  <a:lnTo>
                    <a:pt x="255907" y="163702"/>
                  </a:lnTo>
                  <a:lnTo>
                    <a:pt x="271939" y="178878"/>
                  </a:lnTo>
                  <a:lnTo>
                    <a:pt x="308419" y="240108"/>
                  </a:lnTo>
                  <a:lnTo>
                    <a:pt x="318446" y="286855"/>
                  </a:lnTo>
                  <a:lnTo>
                    <a:pt x="314552" y="317451"/>
                  </a:lnTo>
                  <a:lnTo>
                    <a:pt x="299206" y="354745"/>
                  </a:lnTo>
                  <a:lnTo>
                    <a:pt x="285334" y="371411"/>
                  </a:lnTo>
                  <a:lnTo>
                    <a:pt x="247833" y="391642"/>
                  </a:lnTo>
                  <a:lnTo>
                    <a:pt x="225067" y="398338"/>
                  </a:lnTo>
                  <a:lnTo>
                    <a:pt x="181705" y="400938"/>
                  </a:lnTo>
                  <a:lnTo>
                    <a:pt x="145590" y="393650"/>
                  </a:lnTo>
                  <a:lnTo>
                    <a:pt x="101569" y="372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22176" y="1207613"/>
              <a:ext cx="215264" cy="370180"/>
            </a:xfrm>
            <a:custGeom>
              <a:avLst/>
              <a:gdLst/>
              <a:ahLst/>
              <a:cxnLst/>
              <a:rect l="0" t="0" r="0" b="0"/>
              <a:pathLst>
                <a:path w="215264" h="370180">
                  <a:moveTo>
                    <a:pt x="157927" y="87392"/>
                  </a:moveTo>
                  <a:lnTo>
                    <a:pt x="163517" y="70624"/>
                  </a:lnTo>
                  <a:lnTo>
                    <a:pt x="160022" y="53033"/>
                  </a:lnTo>
                  <a:lnTo>
                    <a:pt x="144900" y="26519"/>
                  </a:lnTo>
                  <a:lnTo>
                    <a:pt x="131080" y="12374"/>
                  </a:lnTo>
                  <a:lnTo>
                    <a:pt x="113240" y="2188"/>
                  </a:lnTo>
                  <a:lnTo>
                    <a:pt x="90493" y="0"/>
                  </a:lnTo>
                  <a:lnTo>
                    <a:pt x="65956" y="4098"/>
                  </a:lnTo>
                  <a:lnTo>
                    <a:pt x="43352" y="13717"/>
                  </a:lnTo>
                  <a:lnTo>
                    <a:pt x="16484" y="37876"/>
                  </a:lnTo>
                  <a:lnTo>
                    <a:pt x="7326" y="60316"/>
                  </a:lnTo>
                  <a:lnTo>
                    <a:pt x="4426" y="84717"/>
                  </a:lnTo>
                  <a:lnTo>
                    <a:pt x="7036" y="107260"/>
                  </a:lnTo>
                  <a:lnTo>
                    <a:pt x="15215" y="125858"/>
                  </a:lnTo>
                  <a:lnTo>
                    <a:pt x="20672" y="134093"/>
                  </a:lnTo>
                  <a:lnTo>
                    <a:pt x="39213" y="146362"/>
                  </a:lnTo>
                  <a:lnTo>
                    <a:pt x="61882" y="153375"/>
                  </a:lnTo>
                  <a:lnTo>
                    <a:pt x="83655" y="152593"/>
                  </a:lnTo>
                  <a:lnTo>
                    <a:pt x="115643" y="139986"/>
                  </a:lnTo>
                  <a:lnTo>
                    <a:pt x="141759" y="121433"/>
                  </a:lnTo>
                  <a:lnTo>
                    <a:pt x="149488" y="120614"/>
                  </a:lnTo>
                  <a:lnTo>
                    <a:pt x="156981" y="123578"/>
                  </a:lnTo>
                  <a:lnTo>
                    <a:pt x="164315" y="129063"/>
                  </a:lnTo>
                  <a:lnTo>
                    <a:pt x="172465" y="150756"/>
                  </a:lnTo>
                  <a:lnTo>
                    <a:pt x="183286" y="206753"/>
                  </a:lnTo>
                  <a:lnTo>
                    <a:pt x="196688" y="262874"/>
                  </a:lnTo>
                  <a:lnTo>
                    <a:pt x="210601" y="315901"/>
                  </a:lnTo>
                  <a:lnTo>
                    <a:pt x="215263" y="338690"/>
                  </a:lnTo>
                  <a:lnTo>
                    <a:pt x="213436" y="360517"/>
                  </a:lnTo>
                  <a:lnTo>
                    <a:pt x="206631" y="366571"/>
                  </a:lnTo>
                  <a:lnTo>
                    <a:pt x="183473" y="370179"/>
                  </a:lnTo>
                  <a:lnTo>
                    <a:pt x="148729" y="365633"/>
                  </a:lnTo>
                  <a:lnTo>
                    <a:pt x="91076" y="346381"/>
                  </a:lnTo>
                  <a:lnTo>
                    <a:pt x="40347" y="333219"/>
                  </a:lnTo>
                  <a:lnTo>
                    <a:pt x="0" y="329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7558" y="1224455"/>
              <a:ext cx="250515" cy="217950"/>
            </a:xfrm>
            <a:custGeom>
              <a:avLst/>
              <a:gdLst/>
              <a:ahLst/>
              <a:cxnLst/>
              <a:rect l="0" t="0" r="0" b="0"/>
              <a:pathLst>
                <a:path w="250515" h="217950">
                  <a:moveTo>
                    <a:pt x="155758" y="70550"/>
                  </a:moveTo>
                  <a:lnTo>
                    <a:pt x="135514" y="26587"/>
                  </a:lnTo>
                  <a:lnTo>
                    <a:pt x="119855" y="12796"/>
                  </a:lnTo>
                  <a:lnTo>
                    <a:pt x="100027" y="3937"/>
                  </a:lnTo>
                  <a:lnTo>
                    <a:pt x="75616" y="0"/>
                  </a:lnTo>
                  <a:lnTo>
                    <a:pt x="52289" y="4489"/>
                  </a:lnTo>
                  <a:lnTo>
                    <a:pt x="41155" y="8962"/>
                  </a:lnTo>
                  <a:lnTo>
                    <a:pt x="22545" y="26410"/>
                  </a:lnTo>
                  <a:lnTo>
                    <a:pt x="8815" y="49762"/>
                  </a:lnTo>
                  <a:lnTo>
                    <a:pt x="0" y="102882"/>
                  </a:lnTo>
                  <a:lnTo>
                    <a:pt x="3848" y="158435"/>
                  </a:lnTo>
                  <a:lnTo>
                    <a:pt x="15713" y="180190"/>
                  </a:lnTo>
                  <a:lnTo>
                    <a:pt x="23790" y="189266"/>
                  </a:lnTo>
                  <a:lnTo>
                    <a:pt x="45243" y="199352"/>
                  </a:lnTo>
                  <a:lnTo>
                    <a:pt x="57514" y="202041"/>
                  </a:lnTo>
                  <a:lnTo>
                    <a:pt x="68036" y="200325"/>
                  </a:lnTo>
                  <a:lnTo>
                    <a:pt x="85965" y="189059"/>
                  </a:lnTo>
                  <a:lnTo>
                    <a:pt x="109212" y="168575"/>
                  </a:lnTo>
                  <a:lnTo>
                    <a:pt x="125329" y="136509"/>
                  </a:lnTo>
                  <a:lnTo>
                    <a:pt x="132850" y="94281"/>
                  </a:lnTo>
                  <a:lnTo>
                    <a:pt x="146045" y="155345"/>
                  </a:lnTo>
                  <a:lnTo>
                    <a:pt x="149283" y="165684"/>
                  </a:lnTo>
                  <a:lnTo>
                    <a:pt x="162238" y="183412"/>
                  </a:lnTo>
                  <a:lnTo>
                    <a:pt x="179695" y="197920"/>
                  </a:lnTo>
                  <a:lnTo>
                    <a:pt x="209254" y="211494"/>
                  </a:lnTo>
                  <a:lnTo>
                    <a:pt x="250514" y="217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12422" y="1000207"/>
              <a:ext cx="30936" cy="442198"/>
            </a:xfrm>
            <a:custGeom>
              <a:avLst/>
              <a:gdLst/>
              <a:ahLst/>
              <a:cxnLst/>
              <a:rect l="0" t="0" r="0" b="0"/>
              <a:pathLst>
                <a:path w="30936" h="442198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7" y="140291"/>
                  </a:lnTo>
                  <a:lnTo>
                    <a:pt x="8928" y="196514"/>
                  </a:lnTo>
                  <a:lnTo>
                    <a:pt x="12810" y="249561"/>
                  </a:lnTo>
                  <a:lnTo>
                    <a:pt x="20576" y="312151"/>
                  </a:lnTo>
                  <a:lnTo>
                    <a:pt x="28542" y="363476"/>
                  </a:lnTo>
                  <a:lnTo>
                    <a:pt x="30226" y="406004"/>
                  </a:lnTo>
                  <a:lnTo>
                    <a:pt x="3093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1116020" y="1954110"/>
            <a:ext cx="1073908" cy="896357"/>
            <a:chOff x="1116020" y="1954110"/>
            <a:chExt cx="1073908" cy="896357"/>
          </a:xfrm>
        </p:grpSpPr>
        <p:sp>
          <p:nvSpPr>
            <p:cNvPr id="39" name="Freeform 38"/>
            <p:cNvSpPr/>
            <p:nvPr/>
          </p:nvSpPr>
          <p:spPr>
            <a:xfrm>
              <a:off x="1116020" y="1975796"/>
              <a:ext cx="321043" cy="393116"/>
            </a:xfrm>
            <a:custGeom>
              <a:avLst/>
              <a:gdLst/>
              <a:ahLst/>
              <a:cxnLst/>
              <a:rect l="0" t="0" r="0" b="0"/>
              <a:pathLst>
                <a:path w="321043" h="393116">
                  <a:moveTo>
                    <a:pt x="0" y="24618"/>
                  </a:moveTo>
                  <a:lnTo>
                    <a:pt x="49552" y="39272"/>
                  </a:lnTo>
                  <a:lnTo>
                    <a:pt x="107998" y="36499"/>
                  </a:lnTo>
                  <a:lnTo>
                    <a:pt x="161973" y="35414"/>
                  </a:lnTo>
                  <a:lnTo>
                    <a:pt x="217695" y="26794"/>
                  </a:lnTo>
                  <a:lnTo>
                    <a:pt x="270643" y="13826"/>
                  </a:lnTo>
                  <a:lnTo>
                    <a:pt x="315243" y="0"/>
                  </a:lnTo>
                  <a:lnTo>
                    <a:pt x="320127" y="3526"/>
                  </a:lnTo>
                  <a:lnTo>
                    <a:pt x="321042" y="11727"/>
                  </a:lnTo>
                  <a:lnTo>
                    <a:pt x="311291" y="55737"/>
                  </a:lnTo>
                  <a:lnTo>
                    <a:pt x="283206" y="111904"/>
                  </a:lnTo>
                  <a:lnTo>
                    <a:pt x="255984" y="165602"/>
                  </a:lnTo>
                  <a:lnTo>
                    <a:pt x="221071" y="229028"/>
                  </a:lnTo>
                  <a:lnTo>
                    <a:pt x="203153" y="257539"/>
                  </a:lnTo>
                  <a:lnTo>
                    <a:pt x="175668" y="317464"/>
                  </a:lnTo>
                  <a:lnTo>
                    <a:pt x="158659" y="366127"/>
                  </a:lnTo>
                  <a:lnTo>
                    <a:pt x="147399" y="393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65443" y="1954110"/>
              <a:ext cx="195610" cy="399077"/>
            </a:xfrm>
            <a:custGeom>
              <a:avLst/>
              <a:gdLst/>
              <a:ahLst/>
              <a:cxnLst/>
              <a:rect l="0" t="0" r="0" b="0"/>
              <a:pathLst>
                <a:path w="195610" h="399077">
                  <a:moveTo>
                    <a:pt x="182287" y="130532"/>
                  </a:moveTo>
                  <a:lnTo>
                    <a:pt x="165519" y="136121"/>
                  </a:lnTo>
                  <a:lnTo>
                    <a:pt x="151048" y="148224"/>
                  </a:lnTo>
                  <a:lnTo>
                    <a:pt x="101589" y="209590"/>
                  </a:lnTo>
                  <a:lnTo>
                    <a:pt x="53607" y="271009"/>
                  </a:lnTo>
                  <a:lnTo>
                    <a:pt x="31995" y="320520"/>
                  </a:lnTo>
                  <a:lnTo>
                    <a:pt x="26622" y="357360"/>
                  </a:lnTo>
                  <a:lnTo>
                    <a:pt x="31604" y="377964"/>
                  </a:lnTo>
                  <a:lnTo>
                    <a:pt x="36208" y="386733"/>
                  </a:lnTo>
                  <a:lnTo>
                    <a:pt x="43957" y="392580"/>
                  </a:lnTo>
                  <a:lnTo>
                    <a:pt x="65045" y="399076"/>
                  </a:lnTo>
                  <a:lnTo>
                    <a:pt x="90015" y="395724"/>
                  </a:lnTo>
                  <a:lnTo>
                    <a:pt x="144173" y="374508"/>
                  </a:lnTo>
                  <a:lnTo>
                    <a:pt x="165738" y="355169"/>
                  </a:lnTo>
                  <a:lnTo>
                    <a:pt x="180781" y="330977"/>
                  </a:lnTo>
                  <a:lnTo>
                    <a:pt x="187467" y="304626"/>
                  </a:lnTo>
                  <a:lnTo>
                    <a:pt x="184199" y="280437"/>
                  </a:lnTo>
                  <a:lnTo>
                    <a:pt x="163038" y="236312"/>
                  </a:lnTo>
                  <a:lnTo>
                    <a:pt x="135158" y="202206"/>
                  </a:lnTo>
                  <a:lnTo>
                    <a:pt x="74513" y="151676"/>
                  </a:lnTo>
                  <a:lnTo>
                    <a:pt x="17811" y="102461"/>
                  </a:lnTo>
                  <a:lnTo>
                    <a:pt x="2012" y="75811"/>
                  </a:lnTo>
                  <a:lnTo>
                    <a:pt x="0" y="55909"/>
                  </a:lnTo>
                  <a:lnTo>
                    <a:pt x="4174" y="36535"/>
                  </a:lnTo>
                  <a:lnTo>
                    <a:pt x="13829" y="20125"/>
                  </a:lnTo>
                  <a:lnTo>
                    <a:pt x="22018" y="14814"/>
                  </a:lnTo>
                  <a:lnTo>
                    <a:pt x="76463" y="0"/>
                  </a:lnTo>
                  <a:lnTo>
                    <a:pt x="114017" y="1129"/>
                  </a:lnTo>
                  <a:lnTo>
                    <a:pt x="149191" y="14462"/>
                  </a:lnTo>
                  <a:lnTo>
                    <a:pt x="176250" y="33230"/>
                  </a:lnTo>
                  <a:lnTo>
                    <a:pt x="188573" y="52971"/>
                  </a:lnTo>
                  <a:lnTo>
                    <a:pt x="195609" y="76174"/>
                  </a:lnTo>
                  <a:lnTo>
                    <a:pt x="192993" y="108967"/>
                  </a:lnTo>
                  <a:lnTo>
                    <a:pt x="184810" y="137400"/>
                  </a:lnTo>
                  <a:lnTo>
                    <a:pt x="171759" y="151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58134" y="2400542"/>
              <a:ext cx="684354" cy="10485"/>
            </a:xfrm>
            <a:custGeom>
              <a:avLst/>
              <a:gdLst/>
              <a:ahLst/>
              <a:cxnLst/>
              <a:rect l="0" t="0" r="0" b="0"/>
              <a:pathLst>
                <a:path w="684354" h="10485">
                  <a:moveTo>
                    <a:pt x="684353" y="10484"/>
                  </a:moveTo>
                  <a:lnTo>
                    <a:pt x="630208" y="10484"/>
                  </a:lnTo>
                  <a:lnTo>
                    <a:pt x="575261" y="10484"/>
                  </a:lnTo>
                  <a:lnTo>
                    <a:pt x="512112" y="10484"/>
                  </a:lnTo>
                  <a:lnTo>
                    <a:pt x="465382" y="10484"/>
                  </a:lnTo>
                  <a:lnTo>
                    <a:pt x="409293" y="9314"/>
                  </a:lnTo>
                  <a:lnTo>
                    <a:pt x="357448" y="4418"/>
                  </a:lnTo>
                  <a:lnTo>
                    <a:pt x="301064" y="5819"/>
                  </a:lnTo>
                  <a:lnTo>
                    <a:pt x="251421" y="1692"/>
                  </a:lnTo>
                  <a:lnTo>
                    <a:pt x="199668" y="470"/>
                  </a:lnTo>
                  <a:lnTo>
                    <a:pt x="147288" y="107"/>
                  </a:lnTo>
                  <a:lnTo>
                    <a:pt x="97843" y="0"/>
                  </a:lnTo>
                  <a:lnTo>
                    <a:pt x="34549" y="7197"/>
                  </a:lnTo>
                  <a:lnTo>
                    <a:pt x="0" y="10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47343" y="2533361"/>
              <a:ext cx="275023" cy="317106"/>
            </a:xfrm>
            <a:custGeom>
              <a:avLst/>
              <a:gdLst/>
              <a:ahLst/>
              <a:cxnLst/>
              <a:rect l="0" t="0" r="0" b="0"/>
              <a:pathLst>
                <a:path w="275023" h="317106">
                  <a:moveTo>
                    <a:pt x="5589" y="67177"/>
                  </a:moveTo>
                  <a:lnTo>
                    <a:pt x="0" y="50410"/>
                  </a:lnTo>
                  <a:lnTo>
                    <a:pt x="693" y="43131"/>
                  </a:lnTo>
                  <a:lnTo>
                    <a:pt x="7703" y="28804"/>
                  </a:lnTo>
                  <a:lnTo>
                    <a:pt x="21736" y="17757"/>
                  </a:lnTo>
                  <a:lnTo>
                    <a:pt x="64931" y="1134"/>
                  </a:lnTo>
                  <a:lnTo>
                    <a:pt x="88115" y="0"/>
                  </a:lnTo>
                  <a:lnTo>
                    <a:pt x="131595" y="8804"/>
                  </a:lnTo>
                  <a:lnTo>
                    <a:pt x="157828" y="24015"/>
                  </a:lnTo>
                  <a:lnTo>
                    <a:pt x="162064" y="31384"/>
                  </a:lnTo>
                  <a:lnTo>
                    <a:pt x="163651" y="48930"/>
                  </a:lnTo>
                  <a:lnTo>
                    <a:pt x="152378" y="78538"/>
                  </a:lnTo>
                  <a:lnTo>
                    <a:pt x="134220" y="103949"/>
                  </a:lnTo>
                  <a:lnTo>
                    <a:pt x="108433" y="120707"/>
                  </a:lnTo>
                  <a:lnTo>
                    <a:pt x="72976" y="127492"/>
                  </a:lnTo>
                  <a:lnTo>
                    <a:pt x="66892" y="126104"/>
                  </a:lnTo>
                  <a:lnTo>
                    <a:pt x="65175" y="122840"/>
                  </a:lnTo>
                  <a:lnTo>
                    <a:pt x="66370" y="118324"/>
                  </a:lnTo>
                  <a:lnTo>
                    <a:pt x="71846" y="115313"/>
                  </a:lnTo>
                  <a:lnTo>
                    <a:pt x="90409" y="111968"/>
                  </a:lnTo>
                  <a:lnTo>
                    <a:pt x="147689" y="118225"/>
                  </a:lnTo>
                  <a:lnTo>
                    <a:pt x="188723" y="128576"/>
                  </a:lnTo>
                  <a:lnTo>
                    <a:pt x="247093" y="165904"/>
                  </a:lnTo>
                  <a:lnTo>
                    <a:pt x="263443" y="179686"/>
                  </a:lnTo>
                  <a:lnTo>
                    <a:pt x="272269" y="199850"/>
                  </a:lnTo>
                  <a:lnTo>
                    <a:pt x="275022" y="223239"/>
                  </a:lnTo>
                  <a:lnTo>
                    <a:pt x="272346" y="245333"/>
                  </a:lnTo>
                  <a:lnTo>
                    <a:pt x="264138" y="263731"/>
                  </a:lnTo>
                  <a:lnTo>
                    <a:pt x="239804" y="294606"/>
                  </a:lnTo>
                  <a:lnTo>
                    <a:pt x="208217" y="310559"/>
                  </a:lnTo>
                  <a:lnTo>
                    <a:pt x="169222" y="317105"/>
                  </a:lnTo>
                  <a:lnTo>
                    <a:pt x="122530" y="310912"/>
                  </a:lnTo>
                  <a:lnTo>
                    <a:pt x="79511" y="295303"/>
                  </a:lnTo>
                  <a:lnTo>
                    <a:pt x="37175" y="267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53057" y="244261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5589"/>
                  </a:lnTo>
                  <a:lnTo>
                    <a:pt x="19562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32000" y="254789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4272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581171" y="2181295"/>
            <a:ext cx="3685457" cy="714042"/>
            <a:chOff x="2581171" y="2181295"/>
            <a:chExt cx="3685457" cy="714042"/>
          </a:xfrm>
        </p:grpSpPr>
        <p:sp>
          <p:nvSpPr>
            <p:cNvPr id="46" name="Freeform 45"/>
            <p:cNvSpPr/>
            <p:nvPr/>
          </p:nvSpPr>
          <p:spPr>
            <a:xfrm>
              <a:off x="2581171" y="2181295"/>
              <a:ext cx="377337" cy="548687"/>
            </a:xfrm>
            <a:custGeom>
              <a:avLst/>
              <a:gdLst/>
              <a:ahLst/>
              <a:cxnLst/>
              <a:rect l="0" t="0" r="0" b="0"/>
              <a:pathLst>
                <a:path w="377337" h="548687">
                  <a:moveTo>
                    <a:pt x="19367" y="103388"/>
                  </a:moveTo>
                  <a:lnTo>
                    <a:pt x="2600" y="97799"/>
                  </a:lnTo>
                  <a:lnTo>
                    <a:pt x="0" y="93813"/>
                  </a:lnTo>
                  <a:lnTo>
                    <a:pt x="607" y="88816"/>
                  </a:lnTo>
                  <a:lnTo>
                    <a:pt x="18391" y="58396"/>
                  </a:lnTo>
                  <a:lnTo>
                    <a:pt x="62739" y="19706"/>
                  </a:lnTo>
                  <a:lnTo>
                    <a:pt x="84267" y="7705"/>
                  </a:lnTo>
                  <a:lnTo>
                    <a:pt x="136216" y="0"/>
                  </a:lnTo>
                  <a:lnTo>
                    <a:pt x="161377" y="1286"/>
                  </a:lnTo>
                  <a:lnTo>
                    <a:pt x="180359" y="9657"/>
                  </a:lnTo>
                  <a:lnTo>
                    <a:pt x="218844" y="42500"/>
                  </a:lnTo>
                  <a:lnTo>
                    <a:pt x="257477" y="93160"/>
                  </a:lnTo>
                  <a:lnTo>
                    <a:pt x="277578" y="144609"/>
                  </a:lnTo>
                  <a:lnTo>
                    <a:pt x="292814" y="206764"/>
                  </a:lnTo>
                  <a:lnTo>
                    <a:pt x="301499" y="270037"/>
                  </a:lnTo>
                  <a:lnTo>
                    <a:pt x="297414" y="321482"/>
                  </a:lnTo>
                  <a:lnTo>
                    <a:pt x="277148" y="382862"/>
                  </a:lnTo>
                  <a:lnTo>
                    <a:pt x="250615" y="433807"/>
                  </a:lnTo>
                  <a:lnTo>
                    <a:pt x="205728" y="493297"/>
                  </a:lnTo>
                  <a:lnTo>
                    <a:pt x="166144" y="529538"/>
                  </a:lnTo>
                  <a:lnTo>
                    <a:pt x="129407" y="546420"/>
                  </a:lnTo>
                  <a:lnTo>
                    <a:pt x="102589" y="548686"/>
                  </a:lnTo>
                  <a:lnTo>
                    <a:pt x="77412" y="544624"/>
                  </a:lnTo>
                  <a:lnTo>
                    <a:pt x="50084" y="529183"/>
                  </a:lnTo>
                  <a:lnTo>
                    <a:pt x="34579" y="516458"/>
                  </a:lnTo>
                  <a:lnTo>
                    <a:pt x="30678" y="507450"/>
                  </a:lnTo>
                  <a:lnTo>
                    <a:pt x="29464" y="484963"/>
                  </a:lnTo>
                  <a:lnTo>
                    <a:pt x="40946" y="451584"/>
                  </a:lnTo>
                  <a:lnTo>
                    <a:pt x="64756" y="425056"/>
                  </a:lnTo>
                  <a:lnTo>
                    <a:pt x="99626" y="407968"/>
                  </a:lnTo>
                  <a:lnTo>
                    <a:pt x="152161" y="394053"/>
                  </a:lnTo>
                  <a:lnTo>
                    <a:pt x="203786" y="400143"/>
                  </a:lnTo>
                  <a:lnTo>
                    <a:pt x="264026" y="412611"/>
                  </a:lnTo>
                  <a:lnTo>
                    <a:pt x="326756" y="426703"/>
                  </a:lnTo>
                  <a:lnTo>
                    <a:pt x="377336" y="429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23476" y="2210984"/>
              <a:ext cx="296283" cy="502556"/>
            </a:xfrm>
            <a:custGeom>
              <a:avLst/>
              <a:gdLst/>
              <a:ahLst/>
              <a:cxnLst/>
              <a:rect l="0" t="0" r="0" b="0"/>
              <a:pathLst>
                <a:path w="296283" h="502556">
                  <a:moveTo>
                    <a:pt x="187715" y="0"/>
                  </a:moveTo>
                  <a:lnTo>
                    <a:pt x="163669" y="17981"/>
                  </a:lnTo>
                  <a:lnTo>
                    <a:pt x="121081" y="74354"/>
                  </a:lnTo>
                  <a:lnTo>
                    <a:pt x="85946" y="132017"/>
                  </a:lnTo>
                  <a:lnTo>
                    <a:pt x="57865" y="186431"/>
                  </a:lnTo>
                  <a:lnTo>
                    <a:pt x="29788" y="242240"/>
                  </a:lnTo>
                  <a:lnTo>
                    <a:pt x="7301" y="298324"/>
                  </a:lnTo>
                  <a:lnTo>
                    <a:pt x="0" y="361698"/>
                  </a:lnTo>
                  <a:lnTo>
                    <a:pt x="1075" y="404957"/>
                  </a:lnTo>
                  <a:lnTo>
                    <a:pt x="21213" y="451609"/>
                  </a:lnTo>
                  <a:lnTo>
                    <a:pt x="35336" y="470946"/>
                  </a:lnTo>
                  <a:lnTo>
                    <a:pt x="53311" y="483440"/>
                  </a:lnTo>
                  <a:lnTo>
                    <a:pt x="101852" y="499823"/>
                  </a:lnTo>
                  <a:lnTo>
                    <a:pt x="141477" y="502555"/>
                  </a:lnTo>
                  <a:lnTo>
                    <a:pt x="197701" y="490497"/>
                  </a:lnTo>
                  <a:lnTo>
                    <a:pt x="239081" y="468722"/>
                  </a:lnTo>
                  <a:lnTo>
                    <a:pt x="263506" y="446417"/>
                  </a:lnTo>
                  <a:lnTo>
                    <a:pt x="294243" y="390341"/>
                  </a:lnTo>
                  <a:lnTo>
                    <a:pt x="296282" y="368847"/>
                  </a:lnTo>
                  <a:lnTo>
                    <a:pt x="292119" y="348766"/>
                  </a:lnTo>
                  <a:lnTo>
                    <a:pt x="282470" y="332042"/>
                  </a:lnTo>
                  <a:lnTo>
                    <a:pt x="264144" y="319930"/>
                  </a:lnTo>
                  <a:lnTo>
                    <a:pt x="241571" y="312987"/>
                  </a:lnTo>
                  <a:lnTo>
                    <a:pt x="182286" y="315246"/>
                  </a:lnTo>
                  <a:lnTo>
                    <a:pt x="128844" y="324140"/>
                  </a:lnTo>
                  <a:lnTo>
                    <a:pt x="95403" y="334948"/>
                  </a:lnTo>
                  <a:lnTo>
                    <a:pt x="6137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14567" y="2510064"/>
              <a:ext cx="302035" cy="208489"/>
            </a:xfrm>
            <a:custGeom>
              <a:avLst/>
              <a:gdLst/>
              <a:ahLst/>
              <a:cxnLst/>
              <a:rect l="0" t="0" r="0" b="0"/>
              <a:pathLst>
                <a:path w="302035" h="208489">
                  <a:moveTo>
                    <a:pt x="7236" y="48361"/>
                  </a:moveTo>
                  <a:lnTo>
                    <a:pt x="0" y="75917"/>
                  </a:lnTo>
                  <a:lnTo>
                    <a:pt x="477" y="129020"/>
                  </a:lnTo>
                  <a:lnTo>
                    <a:pt x="12412" y="184761"/>
                  </a:lnTo>
                  <a:lnTo>
                    <a:pt x="10316" y="206079"/>
                  </a:lnTo>
                  <a:lnTo>
                    <a:pt x="9289" y="208488"/>
                  </a:lnTo>
                  <a:lnTo>
                    <a:pt x="180" y="154267"/>
                  </a:lnTo>
                  <a:lnTo>
                    <a:pt x="513" y="103552"/>
                  </a:lnTo>
                  <a:lnTo>
                    <a:pt x="11497" y="59392"/>
                  </a:lnTo>
                  <a:lnTo>
                    <a:pt x="27086" y="33042"/>
                  </a:lnTo>
                  <a:lnTo>
                    <a:pt x="42964" y="20885"/>
                  </a:lnTo>
                  <a:lnTo>
                    <a:pt x="52111" y="16006"/>
                  </a:lnTo>
                  <a:lnTo>
                    <a:pt x="60550" y="16262"/>
                  </a:lnTo>
                  <a:lnTo>
                    <a:pt x="68515" y="19943"/>
                  </a:lnTo>
                  <a:lnTo>
                    <a:pt x="83604" y="34561"/>
                  </a:lnTo>
                  <a:lnTo>
                    <a:pt x="113840" y="89813"/>
                  </a:lnTo>
                  <a:lnTo>
                    <a:pt x="116910" y="92373"/>
                  </a:lnTo>
                  <a:lnTo>
                    <a:pt x="118956" y="89400"/>
                  </a:lnTo>
                  <a:lnTo>
                    <a:pt x="127830" y="56597"/>
                  </a:lnTo>
                  <a:lnTo>
                    <a:pt x="143053" y="32214"/>
                  </a:lnTo>
                  <a:lnTo>
                    <a:pt x="167971" y="10171"/>
                  </a:lnTo>
                  <a:lnTo>
                    <a:pt x="190588" y="2141"/>
                  </a:lnTo>
                  <a:lnTo>
                    <a:pt x="203170" y="0"/>
                  </a:lnTo>
                  <a:lnTo>
                    <a:pt x="226509" y="3860"/>
                  </a:lnTo>
                  <a:lnTo>
                    <a:pt x="247410" y="14545"/>
                  </a:lnTo>
                  <a:lnTo>
                    <a:pt x="264498" y="30992"/>
                  </a:lnTo>
                  <a:lnTo>
                    <a:pt x="281683" y="65571"/>
                  </a:lnTo>
                  <a:lnTo>
                    <a:pt x="290735" y="118007"/>
                  </a:lnTo>
                  <a:lnTo>
                    <a:pt x="299456" y="163373"/>
                  </a:lnTo>
                  <a:lnTo>
                    <a:pt x="302034" y="195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90300" y="256895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2"/>
                  </a:lnTo>
                  <a:lnTo>
                    <a:pt x="10723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0300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95585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87088" y="2524870"/>
              <a:ext cx="214882" cy="205083"/>
            </a:xfrm>
            <a:custGeom>
              <a:avLst/>
              <a:gdLst/>
              <a:ahLst/>
              <a:cxnLst/>
              <a:rect l="0" t="0" r="0" b="0"/>
              <a:pathLst>
                <a:path w="214882" h="205083">
                  <a:moveTo>
                    <a:pt x="129637" y="33555"/>
                  </a:moveTo>
                  <a:lnTo>
                    <a:pt x="118459" y="16787"/>
                  </a:lnTo>
                  <a:lnTo>
                    <a:pt x="103612" y="5435"/>
                  </a:lnTo>
                  <a:lnTo>
                    <a:pt x="94739" y="770"/>
                  </a:lnTo>
                  <a:lnTo>
                    <a:pt x="85315" y="0"/>
                  </a:lnTo>
                  <a:lnTo>
                    <a:pt x="65485" y="5383"/>
                  </a:lnTo>
                  <a:lnTo>
                    <a:pt x="40179" y="21568"/>
                  </a:lnTo>
                  <a:lnTo>
                    <a:pt x="17863" y="52360"/>
                  </a:lnTo>
                  <a:lnTo>
                    <a:pt x="2022" y="91119"/>
                  </a:lnTo>
                  <a:lnTo>
                    <a:pt x="0" y="115291"/>
                  </a:lnTo>
                  <a:lnTo>
                    <a:pt x="8234" y="159404"/>
                  </a:lnTo>
                  <a:lnTo>
                    <a:pt x="20697" y="177615"/>
                  </a:lnTo>
                  <a:lnTo>
                    <a:pt x="37936" y="192338"/>
                  </a:lnTo>
                  <a:lnTo>
                    <a:pt x="57296" y="202781"/>
                  </a:lnTo>
                  <a:lnTo>
                    <a:pt x="80718" y="205082"/>
                  </a:lnTo>
                  <a:lnTo>
                    <a:pt x="133882" y="197028"/>
                  </a:lnTo>
                  <a:lnTo>
                    <a:pt x="164300" y="181947"/>
                  </a:lnTo>
                  <a:lnTo>
                    <a:pt x="195539" y="154720"/>
                  </a:lnTo>
                  <a:lnTo>
                    <a:pt x="210010" y="136539"/>
                  </a:lnTo>
                  <a:lnTo>
                    <a:pt x="214881" y="113641"/>
                  </a:lnTo>
                  <a:lnTo>
                    <a:pt x="211977" y="90205"/>
                  </a:lnTo>
                  <a:lnTo>
                    <a:pt x="197188" y="63858"/>
                  </a:lnTo>
                  <a:lnTo>
                    <a:pt x="171751" y="33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64124" y="2594368"/>
              <a:ext cx="242156" cy="143042"/>
            </a:xfrm>
            <a:custGeom>
              <a:avLst/>
              <a:gdLst/>
              <a:ahLst/>
              <a:cxnLst/>
              <a:rect l="0" t="0" r="0" b="0"/>
              <a:pathLst>
                <a:path w="242156" h="143042">
                  <a:moveTo>
                    <a:pt x="0" y="16699"/>
                  </a:moveTo>
                  <a:lnTo>
                    <a:pt x="17958" y="70574"/>
                  </a:lnTo>
                  <a:lnTo>
                    <a:pt x="36301" y="132837"/>
                  </a:lnTo>
                  <a:lnTo>
                    <a:pt x="35899" y="132729"/>
                  </a:lnTo>
                  <a:lnTo>
                    <a:pt x="34461" y="129147"/>
                  </a:lnTo>
                  <a:lnTo>
                    <a:pt x="33323" y="90947"/>
                  </a:lnTo>
                  <a:lnTo>
                    <a:pt x="46315" y="37828"/>
                  </a:lnTo>
                  <a:lnTo>
                    <a:pt x="59189" y="19851"/>
                  </a:lnTo>
                  <a:lnTo>
                    <a:pt x="67535" y="11781"/>
                  </a:lnTo>
                  <a:lnTo>
                    <a:pt x="89287" y="2815"/>
                  </a:lnTo>
                  <a:lnTo>
                    <a:pt x="113383" y="0"/>
                  </a:lnTo>
                  <a:lnTo>
                    <a:pt x="135790" y="2648"/>
                  </a:lnTo>
                  <a:lnTo>
                    <a:pt x="168136" y="16305"/>
                  </a:lnTo>
                  <a:lnTo>
                    <a:pt x="194358" y="40759"/>
                  </a:lnTo>
                  <a:lnTo>
                    <a:pt x="215773" y="80463"/>
                  </a:lnTo>
                  <a:lnTo>
                    <a:pt x="242155" y="143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74777" y="2284683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095" y="171240"/>
                  </a:lnTo>
                  <a:lnTo>
                    <a:pt x="15989" y="226863"/>
                  </a:lnTo>
                  <a:lnTo>
                    <a:pt x="19556" y="280389"/>
                  </a:lnTo>
                  <a:lnTo>
                    <a:pt x="21930" y="343641"/>
                  </a:lnTo>
                  <a:lnTo>
                    <a:pt x="29331" y="398770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55947" y="2492340"/>
              <a:ext cx="201056" cy="402997"/>
            </a:xfrm>
            <a:custGeom>
              <a:avLst/>
              <a:gdLst/>
              <a:ahLst/>
              <a:cxnLst/>
              <a:rect l="0" t="0" r="0" b="0"/>
              <a:pathLst>
                <a:path w="201056" h="402997">
                  <a:moveTo>
                    <a:pt x="171555" y="108198"/>
                  </a:moveTo>
                  <a:lnTo>
                    <a:pt x="151312" y="49582"/>
                  </a:lnTo>
                  <a:lnTo>
                    <a:pt x="132152" y="20381"/>
                  </a:lnTo>
                  <a:lnTo>
                    <a:pt x="115438" y="7557"/>
                  </a:lnTo>
                  <a:lnTo>
                    <a:pt x="106068" y="2500"/>
                  </a:lnTo>
                  <a:lnTo>
                    <a:pt x="86298" y="0"/>
                  </a:lnTo>
                  <a:lnTo>
                    <a:pt x="65813" y="3958"/>
                  </a:lnTo>
                  <a:lnTo>
                    <a:pt x="35719" y="19341"/>
                  </a:lnTo>
                  <a:lnTo>
                    <a:pt x="19157" y="32051"/>
                  </a:lnTo>
                  <a:lnTo>
                    <a:pt x="7116" y="51739"/>
                  </a:lnTo>
                  <a:lnTo>
                    <a:pt x="2268" y="63539"/>
                  </a:lnTo>
                  <a:lnTo>
                    <a:pt x="0" y="89130"/>
                  </a:lnTo>
                  <a:lnTo>
                    <a:pt x="4062" y="113761"/>
                  </a:lnTo>
                  <a:lnTo>
                    <a:pt x="13666" y="132508"/>
                  </a:lnTo>
                  <a:lnTo>
                    <a:pt x="28852" y="145519"/>
                  </a:lnTo>
                  <a:lnTo>
                    <a:pt x="48470" y="154031"/>
                  </a:lnTo>
                  <a:lnTo>
                    <a:pt x="72787" y="157814"/>
                  </a:lnTo>
                  <a:lnTo>
                    <a:pt x="96073" y="153257"/>
                  </a:lnTo>
                  <a:lnTo>
                    <a:pt x="125794" y="137537"/>
                  </a:lnTo>
                  <a:lnTo>
                    <a:pt x="134028" y="131267"/>
                  </a:lnTo>
                  <a:lnTo>
                    <a:pt x="140688" y="130596"/>
                  </a:lnTo>
                  <a:lnTo>
                    <a:pt x="146298" y="133659"/>
                  </a:lnTo>
                  <a:lnTo>
                    <a:pt x="155650" y="146420"/>
                  </a:lnTo>
                  <a:lnTo>
                    <a:pt x="174819" y="198890"/>
                  </a:lnTo>
                  <a:lnTo>
                    <a:pt x="192580" y="258182"/>
                  </a:lnTo>
                  <a:lnTo>
                    <a:pt x="201055" y="312260"/>
                  </a:lnTo>
                  <a:lnTo>
                    <a:pt x="196934" y="354015"/>
                  </a:lnTo>
                  <a:lnTo>
                    <a:pt x="190814" y="364493"/>
                  </a:lnTo>
                  <a:lnTo>
                    <a:pt x="171536" y="379255"/>
                  </a:lnTo>
                  <a:lnTo>
                    <a:pt x="113796" y="397093"/>
                  </a:lnTo>
                  <a:lnTo>
                    <a:pt x="55742" y="402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35497" y="2463061"/>
              <a:ext cx="176276" cy="211178"/>
            </a:xfrm>
            <a:custGeom>
              <a:avLst/>
              <a:gdLst/>
              <a:ahLst/>
              <a:cxnLst/>
              <a:rect l="0" t="0" r="0" b="0"/>
              <a:pathLst>
                <a:path w="176276" h="211178">
                  <a:moveTo>
                    <a:pt x="134161" y="105892"/>
                  </a:moveTo>
                  <a:lnTo>
                    <a:pt x="131041" y="63200"/>
                  </a:lnTo>
                  <a:lnTo>
                    <a:pt x="124586" y="43634"/>
                  </a:lnTo>
                  <a:lnTo>
                    <a:pt x="113917" y="27139"/>
                  </a:lnTo>
                  <a:lnTo>
                    <a:pt x="89168" y="4699"/>
                  </a:lnTo>
                  <a:lnTo>
                    <a:pt x="79600" y="995"/>
                  </a:lnTo>
                  <a:lnTo>
                    <a:pt x="59609" y="0"/>
                  </a:lnTo>
                  <a:lnTo>
                    <a:pt x="50534" y="3712"/>
                  </a:lnTo>
                  <a:lnTo>
                    <a:pt x="34212" y="17195"/>
                  </a:lnTo>
                  <a:lnTo>
                    <a:pt x="17459" y="44516"/>
                  </a:lnTo>
                  <a:lnTo>
                    <a:pt x="2487" y="86359"/>
                  </a:lnTo>
                  <a:lnTo>
                    <a:pt x="0" y="123761"/>
                  </a:lnTo>
                  <a:lnTo>
                    <a:pt x="12147" y="179172"/>
                  </a:lnTo>
                  <a:lnTo>
                    <a:pt x="18893" y="185161"/>
                  </a:lnTo>
                  <a:lnTo>
                    <a:pt x="28070" y="187984"/>
                  </a:lnTo>
                  <a:lnTo>
                    <a:pt x="38867" y="188696"/>
                  </a:lnTo>
                  <a:lnTo>
                    <a:pt x="57103" y="183248"/>
                  </a:lnTo>
                  <a:lnTo>
                    <a:pt x="65242" y="178520"/>
                  </a:lnTo>
                  <a:lnTo>
                    <a:pt x="77404" y="163907"/>
                  </a:lnTo>
                  <a:lnTo>
                    <a:pt x="110547" y="105439"/>
                  </a:lnTo>
                  <a:lnTo>
                    <a:pt x="116647" y="91653"/>
                  </a:lnTo>
                  <a:lnTo>
                    <a:pt x="116635" y="92890"/>
                  </a:lnTo>
                  <a:lnTo>
                    <a:pt x="115458" y="97224"/>
                  </a:lnTo>
                  <a:lnTo>
                    <a:pt x="121975" y="129396"/>
                  </a:lnTo>
                  <a:lnTo>
                    <a:pt x="137646" y="169546"/>
                  </a:lnTo>
                  <a:lnTo>
                    <a:pt x="149748" y="187995"/>
                  </a:lnTo>
                  <a:lnTo>
                    <a:pt x="176275" y="211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06528" y="231626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74558"/>
                  </a:lnTo>
                  <a:lnTo>
                    <a:pt x="3120" y="231446"/>
                  </a:lnTo>
                  <a:lnTo>
                    <a:pt x="9065" y="287743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53927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6169699" y="1400290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232248" y="1484518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326986" y="2032004"/>
            <a:ext cx="1943412" cy="1010683"/>
          </a:xfrm>
          <a:custGeom>
            <a:avLst/>
            <a:gdLst/>
            <a:ahLst/>
            <a:cxnLst/>
            <a:rect l="0" t="0" r="0" b="0"/>
            <a:pathLst>
              <a:path w="1943412" h="1010683">
                <a:moveTo>
                  <a:pt x="1126361" y="42110"/>
                </a:moveTo>
                <a:lnTo>
                  <a:pt x="1067744" y="33045"/>
                </a:lnTo>
                <a:lnTo>
                  <a:pt x="1008027" y="23441"/>
                </a:lnTo>
                <a:lnTo>
                  <a:pt x="953898" y="15935"/>
                </a:lnTo>
                <a:lnTo>
                  <a:pt x="898145" y="4357"/>
                </a:lnTo>
                <a:lnTo>
                  <a:pt x="838953" y="857"/>
                </a:lnTo>
                <a:lnTo>
                  <a:pt x="788519" y="251"/>
                </a:lnTo>
                <a:lnTo>
                  <a:pt x="736531" y="71"/>
                </a:lnTo>
                <a:lnTo>
                  <a:pt x="687202" y="18"/>
                </a:lnTo>
                <a:lnTo>
                  <a:pt x="628612" y="0"/>
                </a:lnTo>
                <a:lnTo>
                  <a:pt x="578044" y="7232"/>
                </a:lnTo>
                <a:lnTo>
                  <a:pt x="520396" y="12993"/>
                </a:lnTo>
                <a:lnTo>
                  <a:pt x="463342" y="25050"/>
                </a:lnTo>
                <a:lnTo>
                  <a:pt x="411387" y="38696"/>
                </a:lnTo>
                <a:lnTo>
                  <a:pt x="348996" y="56160"/>
                </a:lnTo>
                <a:lnTo>
                  <a:pt x="286506" y="85149"/>
                </a:lnTo>
                <a:lnTo>
                  <a:pt x="230588" y="112205"/>
                </a:lnTo>
                <a:lnTo>
                  <a:pt x="175362" y="144335"/>
                </a:lnTo>
                <a:lnTo>
                  <a:pt x="115618" y="193044"/>
                </a:lnTo>
                <a:lnTo>
                  <a:pt x="54854" y="250486"/>
                </a:lnTo>
                <a:lnTo>
                  <a:pt x="40653" y="266912"/>
                </a:lnTo>
                <a:lnTo>
                  <a:pt x="22004" y="309173"/>
                </a:lnTo>
                <a:lnTo>
                  <a:pt x="4640" y="368784"/>
                </a:lnTo>
                <a:lnTo>
                  <a:pt x="765" y="421886"/>
                </a:lnTo>
                <a:lnTo>
                  <a:pt x="0" y="477436"/>
                </a:lnTo>
                <a:lnTo>
                  <a:pt x="11289" y="539164"/>
                </a:lnTo>
                <a:lnTo>
                  <a:pt x="24269" y="576600"/>
                </a:lnTo>
                <a:lnTo>
                  <a:pt x="54948" y="638898"/>
                </a:lnTo>
                <a:lnTo>
                  <a:pt x="109873" y="698256"/>
                </a:lnTo>
                <a:lnTo>
                  <a:pt x="168687" y="740488"/>
                </a:lnTo>
                <a:lnTo>
                  <a:pt x="230305" y="775377"/>
                </a:lnTo>
                <a:lnTo>
                  <a:pt x="292143" y="813078"/>
                </a:lnTo>
                <a:lnTo>
                  <a:pt x="318055" y="829335"/>
                </a:lnTo>
                <a:lnTo>
                  <a:pt x="379047" y="852592"/>
                </a:lnTo>
                <a:lnTo>
                  <a:pt x="398818" y="860899"/>
                </a:lnTo>
                <a:lnTo>
                  <a:pt x="453521" y="890424"/>
                </a:lnTo>
                <a:lnTo>
                  <a:pt x="510898" y="908826"/>
                </a:lnTo>
                <a:lnTo>
                  <a:pt x="565277" y="922968"/>
                </a:lnTo>
                <a:lnTo>
                  <a:pt x="621079" y="940147"/>
                </a:lnTo>
                <a:lnTo>
                  <a:pt x="677162" y="960134"/>
                </a:lnTo>
                <a:lnTo>
                  <a:pt x="740536" y="974177"/>
                </a:lnTo>
                <a:lnTo>
                  <a:pt x="796208" y="981284"/>
                </a:lnTo>
                <a:lnTo>
                  <a:pt x="852525" y="988017"/>
                </a:lnTo>
                <a:lnTo>
                  <a:pt x="902765" y="989183"/>
                </a:lnTo>
                <a:lnTo>
                  <a:pt x="954695" y="995118"/>
                </a:lnTo>
                <a:lnTo>
                  <a:pt x="1001537" y="1004285"/>
                </a:lnTo>
                <a:lnTo>
                  <a:pt x="1056231" y="1008822"/>
                </a:lnTo>
                <a:lnTo>
                  <a:pt x="1105712" y="1010165"/>
                </a:lnTo>
                <a:lnTo>
                  <a:pt x="1155597" y="1010564"/>
                </a:lnTo>
                <a:lnTo>
                  <a:pt x="1207423" y="1010682"/>
                </a:lnTo>
                <a:lnTo>
                  <a:pt x="1267762" y="1009552"/>
                </a:lnTo>
                <a:lnTo>
                  <a:pt x="1331201" y="1001665"/>
                </a:lnTo>
                <a:lnTo>
                  <a:pt x="1386319" y="992086"/>
                </a:lnTo>
                <a:lnTo>
                  <a:pt x="1442266" y="978929"/>
                </a:lnTo>
                <a:lnTo>
                  <a:pt x="1498378" y="965065"/>
                </a:lnTo>
                <a:lnTo>
                  <a:pt x="1560226" y="944435"/>
                </a:lnTo>
                <a:lnTo>
                  <a:pt x="1614615" y="918867"/>
                </a:lnTo>
                <a:lnTo>
                  <a:pt x="1672976" y="892641"/>
                </a:lnTo>
                <a:lnTo>
                  <a:pt x="1733607" y="859523"/>
                </a:lnTo>
                <a:lnTo>
                  <a:pt x="1789208" y="824689"/>
                </a:lnTo>
                <a:lnTo>
                  <a:pt x="1852607" y="766040"/>
                </a:lnTo>
                <a:lnTo>
                  <a:pt x="1912343" y="703363"/>
                </a:lnTo>
                <a:lnTo>
                  <a:pt x="1933503" y="667625"/>
                </a:lnTo>
                <a:lnTo>
                  <a:pt x="1943411" y="627400"/>
                </a:lnTo>
                <a:lnTo>
                  <a:pt x="1940758" y="580257"/>
                </a:lnTo>
                <a:lnTo>
                  <a:pt x="1938152" y="529244"/>
                </a:lnTo>
                <a:lnTo>
                  <a:pt x="1928867" y="469180"/>
                </a:lnTo>
                <a:lnTo>
                  <a:pt x="1906745" y="405799"/>
                </a:lnTo>
                <a:lnTo>
                  <a:pt x="1866669" y="346475"/>
                </a:lnTo>
                <a:lnTo>
                  <a:pt x="1808146" y="283233"/>
                </a:lnTo>
                <a:lnTo>
                  <a:pt x="1756870" y="241947"/>
                </a:lnTo>
                <a:lnTo>
                  <a:pt x="1701682" y="205586"/>
                </a:lnTo>
                <a:lnTo>
                  <a:pt x="1641389" y="167201"/>
                </a:lnTo>
                <a:lnTo>
                  <a:pt x="1586670" y="142945"/>
                </a:lnTo>
                <a:lnTo>
                  <a:pt x="1526031" y="110094"/>
                </a:lnTo>
                <a:lnTo>
                  <a:pt x="1473747" y="91414"/>
                </a:lnTo>
                <a:lnTo>
                  <a:pt x="1425432" y="80765"/>
                </a:lnTo>
                <a:lnTo>
                  <a:pt x="1370270" y="67856"/>
                </a:lnTo>
                <a:lnTo>
                  <a:pt x="1325882" y="63386"/>
                </a:lnTo>
                <a:lnTo>
                  <a:pt x="1265937" y="56343"/>
                </a:lnTo>
                <a:lnTo>
                  <a:pt x="1205101" y="50250"/>
                </a:lnTo>
                <a:lnTo>
                  <a:pt x="1147764" y="43718"/>
                </a:lnTo>
                <a:lnTo>
                  <a:pt x="1087348" y="43597"/>
                </a:lnTo>
                <a:lnTo>
                  <a:pt x="1035900" y="50505"/>
                </a:lnTo>
                <a:lnTo>
                  <a:pt x="1021076" y="526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73699" y="2832358"/>
            <a:ext cx="6727711" cy="157736"/>
          </a:xfrm>
          <a:custGeom>
            <a:avLst/>
            <a:gdLst/>
            <a:ahLst/>
            <a:cxnLst/>
            <a:rect l="0" t="0" r="0" b="0"/>
            <a:pathLst>
              <a:path w="6727711" h="157736">
                <a:moveTo>
                  <a:pt x="6727710" y="10336"/>
                </a:moveTo>
                <a:lnTo>
                  <a:pt x="6669094" y="10336"/>
                </a:lnTo>
                <a:lnTo>
                  <a:pt x="6606256" y="2003"/>
                </a:lnTo>
                <a:lnTo>
                  <a:pt x="6557583" y="458"/>
                </a:lnTo>
                <a:lnTo>
                  <a:pt x="6502997" y="0"/>
                </a:lnTo>
                <a:lnTo>
                  <a:pt x="6445489" y="2984"/>
                </a:lnTo>
                <a:lnTo>
                  <a:pt x="6388286" y="8158"/>
                </a:lnTo>
                <a:lnTo>
                  <a:pt x="6346397" y="9368"/>
                </a:lnTo>
                <a:lnTo>
                  <a:pt x="6300485" y="9906"/>
                </a:lnTo>
                <a:lnTo>
                  <a:pt x="6252783" y="10145"/>
                </a:lnTo>
                <a:lnTo>
                  <a:pt x="6205456" y="11421"/>
                </a:lnTo>
                <a:lnTo>
                  <a:pt x="6161025" y="15887"/>
                </a:lnTo>
                <a:lnTo>
                  <a:pt x="6107728" y="13801"/>
                </a:lnTo>
                <a:lnTo>
                  <a:pt x="6044288" y="18256"/>
                </a:lnTo>
                <a:lnTo>
                  <a:pt x="6002437" y="19705"/>
                </a:lnTo>
                <a:lnTo>
                  <a:pt x="5956541" y="20349"/>
                </a:lnTo>
                <a:lnTo>
                  <a:pt x="5894022" y="20712"/>
                </a:lnTo>
                <a:lnTo>
                  <a:pt x="5830975" y="20834"/>
                </a:lnTo>
                <a:lnTo>
                  <a:pt x="5773462" y="20858"/>
                </a:lnTo>
                <a:lnTo>
                  <a:pt x="5717040" y="20863"/>
                </a:lnTo>
                <a:lnTo>
                  <a:pt x="5660835" y="20864"/>
                </a:lnTo>
                <a:lnTo>
                  <a:pt x="5607534" y="26453"/>
                </a:lnTo>
                <a:lnTo>
                  <a:pt x="5558466" y="29929"/>
                </a:lnTo>
                <a:lnTo>
                  <a:pt x="5499964" y="31104"/>
                </a:lnTo>
                <a:lnTo>
                  <a:pt x="5443348" y="31336"/>
                </a:lnTo>
                <a:lnTo>
                  <a:pt x="5387104" y="36971"/>
                </a:lnTo>
                <a:lnTo>
                  <a:pt x="5323698" y="40944"/>
                </a:lnTo>
                <a:lnTo>
                  <a:pt x="5264900" y="41728"/>
                </a:lnTo>
                <a:lnTo>
                  <a:pt x="5208226" y="41883"/>
                </a:lnTo>
                <a:lnTo>
                  <a:pt x="5151970" y="43084"/>
                </a:lnTo>
                <a:lnTo>
                  <a:pt x="5095798" y="50253"/>
                </a:lnTo>
                <a:lnTo>
                  <a:pt x="5039642" y="52016"/>
                </a:lnTo>
                <a:lnTo>
                  <a:pt x="4982319" y="52364"/>
                </a:lnTo>
                <a:lnTo>
                  <a:pt x="4919004" y="52433"/>
                </a:lnTo>
                <a:lnTo>
                  <a:pt x="4872225" y="52445"/>
                </a:lnTo>
                <a:lnTo>
                  <a:pt x="4809606" y="52449"/>
                </a:lnTo>
                <a:lnTo>
                  <a:pt x="4760783" y="58039"/>
                </a:lnTo>
                <a:lnTo>
                  <a:pt x="4699118" y="62003"/>
                </a:lnTo>
                <a:lnTo>
                  <a:pt x="4650187" y="62689"/>
                </a:lnTo>
                <a:lnTo>
                  <a:pt x="4588019" y="62921"/>
                </a:lnTo>
                <a:lnTo>
                  <a:pt x="4525349" y="62967"/>
                </a:lnTo>
                <a:lnTo>
                  <a:pt x="4476517" y="68564"/>
                </a:lnTo>
                <a:lnTo>
                  <a:pt x="4414850" y="73700"/>
                </a:lnTo>
                <a:lnTo>
                  <a:pt x="4364748" y="80453"/>
                </a:lnTo>
                <a:lnTo>
                  <a:pt x="4314028" y="82974"/>
                </a:lnTo>
                <a:lnTo>
                  <a:pt x="4251255" y="83826"/>
                </a:lnTo>
                <a:lnTo>
                  <a:pt x="4188466" y="83994"/>
                </a:lnTo>
                <a:lnTo>
                  <a:pt x="4139613" y="84023"/>
                </a:lnTo>
                <a:lnTo>
                  <a:pt x="4077940" y="84033"/>
                </a:lnTo>
                <a:lnTo>
                  <a:pt x="4029006" y="84035"/>
                </a:lnTo>
                <a:lnTo>
                  <a:pt x="3966837" y="84035"/>
                </a:lnTo>
                <a:lnTo>
                  <a:pt x="3904167" y="89625"/>
                </a:lnTo>
                <a:lnTo>
                  <a:pt x="3855335" y="93101"/>
                </a:lnTo>
                <a:lnTo>
                  <a:pt x="3803822" y="94130"/>
                </a:lnTo>
                <a:lnTo>
                  <a:pt x="3751514" y="94436"/>
                </a:lnTo>
                <a:lnTo>
                  <a:pt x="3688672" y="94539"/>
                </a:lnTo>
                <a:lnTo>
                  <a:pt x="3638367" y="94556"/>
                </a:lnTo>
                <a:lnTo>
                  <a:pt x="3586417" y="94562"/>
                </a:lnTo>
                <a:lnTo>
                  <a:pt x="3532809" y="94563"/>
                </a:lnTo>
                <a:lnTo>
                  <a:pt x="3475332" y="94564"/>
                </a:lnTo>
                <a:lnTo>
                  <a:pt x="3426456" y="94564"/>
                </a:lnTo>
                <a:lnTo>
                  <a:pt x="3375449" y="94564"/>
                </a:lnTo>
                <a:lnTo>
                  <a:pt x="3323292" y="94564"/>
                </a:lnTo>
                <a:lnTo>
                  <a:pt x="3270793" y="94564"/>
                </a:lnTo>
                <a:lnTo>
                  <a:pt x="3219363" y="95734"/>
                </a:lnTo>
                <a:lnTo>
                  <a:pt x="3156351" y="102897"/>
                </a:lnTo>
                <a:lnTo>
                  <a:pt x="3105255" y="104442"/>
                </a:lnTo>
                <a:lnTo>
                  <a:pt x="3053071" y="108019"/>
                </a:lnTo>
                <a:lnTo>
                  <a:pt x="3000565" y="113368"/>
                </a:lnTo>
                <a:lnTo>
                  <a:pt x="2947962" y="114953"/>
                </a:lnTo>
                <a:lnTo>
                  <a:pt x="2895332" y="115423"/>
                </a:lnTo>
                <a:lnTo>
                  <a:pt x="2845813" y="115562"/>
                </a:lnTo>
                <a:lnTo>
                  <a:pt x="2798385" y="115603"/>
                </a:lnTo>
                <a:lnTo>
                  <a:pt x="2747287" y="115616"/>
                </a:lnTo>
                <a:lnTo>
                  <a:pt x="2698222" y="118739"/>
                </a:lnTo>
                <a:lnTo>
                  <a:pt x="2650929" y="123954"/>
                </a:lnTo>
                <a:lnTo>
                  <a:pt x="2599872" y="125499"/>
                </a:lnTo>
                <a:lnTo>
                  <a:pt x="2547699" y="125957"/>
                </a:lnTo>
                <a:lnTo>
                  <a:pt x="2495195" y="129212"/>
                </a:lnTo>
                <a:lnTo>
                  <a:pt x="2442594" y="134466"/>
                </a:lnTo>
                <a:lnTo>
                  <a:pt x="2389964" y="136022"/>
                </a:lnTo>
                <a:lnTo>
                  <a:pt x="2340445" y="136484"/>
                </a:lnTo>
                <a:lnTo>
                  <a:pt x="2293017" y="136620"/>
                </a:lnTo>
                <a:lnTo>
                  <a:pt x="2241919" y="136661"/>
                </a:lnTo>
                <a:lnTo>
                  <a:pt x="2189735" y="139793"/>
                </a:lnTo>
                <a:lnTo>
                  <a:pt x="2137228" y="145010"/>
                </a:lnTo>
                <a:lnTo>
                  <a:pt x="2084626" y="146556"/>
                </a:lnTo>
                <a:lnTo>
                  <a:pt x="2031995" y="147014"/>
                </a:lnTo>
                <a:lnTo>
                  <a:pt x="1979356" y="147149"/>
                </a:lnTo>
                <a:lnTo>
                  <a:pt x="1926715" y="150309"/>
                </a:lnTo>
                <a:lnTo>
                  <a:pt x="1877192" y="155535"/>
                </a:lnTo>
                <a:lnTo>
                  <a:pt x="1829763" y="157083"/>
                </a:lnTo>
                <a:lnTo>
                  <a:pt x="1778666" y="157542"/>
                </a:lnTo>
                <a:lnTo>
                  <a:pt x="1729601" y="157678"/>
                </a:lnTo>
                <a:lnTo>
                  <a:pt x="1682307" y="157718"/>
                </a:lnTo>
                <a:lnTo>
                  <a:pt x="1631250" y="157730"/>
                </a:lnTo>
                <a:lnTo>
                  <a:pt x="1579077" y="157734"/>
                </a:lnTo>
                <a:lnTo>
                  <a:pt x="1529693" y="157735"/>
                </a:lnTo>
                <a:lnTo>
                  <a:pt x="1482306" y="157735"/>
                </a:lnTo>
                <a:lnTo>
                  <a:pt x="1419480" y="157735"/>
                </a:lnTo>
                <a:lnTo>
                  <a:pt x="1362010" y="156565"/>
                </a:lnTo>
                <a:lnTo>
                  <a:pt x="1302478" y="149402"/>
                </a:lnTo>
                <a:lnTo>
                  <a:pt x="1240329" y="147640"/>
                </a:lnTo>
                <a:lnTo>
                  <a:pt x="1182993" y="147292"/>
                </a:lnTo>
                <a:lnTo>
                  <a:pt x="1126607" y="144104"/>
                </a:lnTo>
                <a:lnTo>
                  <a:pt x="1064819" y="138145"/>
                </a:lnTo>
                <a:lnTo>
                  <a:pt x="1004695" y="136968"/>
                </a:lnTo>
                <a:lnTo>
                  <a:pt x="947758" y="133615"/>
                </a:lnTo>
                <a:lnTo>
                  <a:pt x="891451" y="127624"/>
                </a:lnTo>
                <a:lnTo>
                  <a:pt x="828033" y="126441"/>
                </a:lnTo>
                <a:lnTo>
                  <a:pt x="769232" y="126207"/>
                </a:lnTo>
                <a:lnTo>
                  <a:pt x="706968" y="126161"/>
                </a:lnTo>
                <a:lnTo>
                  <a:pt x="661288" y="120564"/>
                </a:lnTo>
                <a:lnTo>
                  <a:pt x="601349" y="117085"/>
                </a:lnTo>
                <a:lnTo>
                  <a:pt x="548495" y="116055"/>
                </a:lnTo>
                <a:lnTo>
                  <a:pt x="488714" y="115707"/>
                </a:lnTo>
                <a:lnTo>
                  <a:pt x="431845" y="112518"/>
                </a:lnTo>
                <a:lnTo>
                  <a:pt x="375551" y="106559"/>
                </a:lnTo>
                <a:lnTo>
                  <a:pt x="316645" y="105527"/>
                </a:lnTo>
                <a:lnTo>
                  <a:pt x="264096" y="99632"/>
                </a:lnTo>
                <a:lnTo>
                  <a:pt x="205589" y="94395"/>
                </a:lnTo>
                <a:lnTo>
                  <a:pt x="142540" y="80041"/>
                </a:lnTo>
                <a:lnTo>
                  <a:pt x="84975" y="62915"/>
                </a:lnTo>
                <a:lnTo>
                  <a:pt x="24242" y="41916"/>
                </a:lnTo>
                <a:lnTo>
                  <a:pt x="0" y="313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283282" y="3407947"/>
            <a:ext cx="3833995" cy="477069"/>
            <a:chOff x="1283282" y="3407947"/>
            <a:chExt cx="3833995" cy="477069"/>
          </a:xfrm>
        </p:grpSpPr>
        <p:sp>
          <p:nvSpPr>
            <p:cNvPr id="64" name="Freeform 63"/>
            <p:cNvSpPr/>
            <p:nvPr/>
          </p:nvSpPr>
          <p:spPr>
            <a:xfrm>
              <a:off x="1486713" y="3527046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0" y="54145"/>
                  </a:lnTo>
                  <a:lnTo>
                    <a:pt x="1575" y="92082"/>
                  </a:lnTo>
                  <a:lnTo>
                    <a:pt x="6998" y="141931"/>
                  </a:lnTo>
                  <a:lnTo>
                    <a:pt x="8070" y="205244"/>
                  </a:lnTo>
                  <a:lnTo>
                    <a:pt x="8255" y="255526"/>
                  </a:lnTo>
                  <a:lnTo>
                    <a:pt x="11437" y="311911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83282" y="3558632"/>
              <a:ext cx="232822" cy="228086"/>
            </a:xfrm>
            <a:custGeom>
              <a:avLst/>
              <a:gdLst/>
              <a:ahLst/>
              <a:cxnLst/>
              <a:rect l="0" t="0" r="0" b="0"/>
              <a:pathLst>
                <a:path w="232822" h="228086">
                  <a:moveTo>
                    <a:pt x="232821" y="157927"/>
                  </a:moveTo>
                  <a:lnTo>
                    <a:pt x="178946" y="175886"/>
                  </a:lnTo>
                  <a:lnTo>
                    <a:pt x="116899" y="196568"/>
                  </a:lnTo>
                  <a:lnTo>
                    <a:pt x="64351" y="219673"/>
                  </a:lnTo>
                  <a:lnTo>
                    <a:pt x="27186" y="228085"/>
                  </a:lnTo>
                  <a:lnTo>
                    <a:pt x="17352" y="225756"/>
                  </a:lnTo>
                  <a:lnTo>
                    <a:pt x="9627" y="220694"/>
                  </a:lnTo>
                  <a:lnTo>
                    <a:pt x="3306" y="213810"/>
                  </a:lnTo>
                  <a:lnTo>
                    <a:pt x="263" y="205711"/>
                  </a:lnTo>
                  <a:lnTo>
                    <a:pt x="0" y="187353"/>
                  </a:lnTo>
                  <a:lnTo>
                    <a:pt x="15744" y="126152"/>
                  </a:lnTo>
                  <a:lnTo>
                    <a:pt x="24514" y="65341"/>
                  </a:lnTo>
                  <a:lnTo>
                    <a:pt x="40097" y="14324"/>
                  </a:lnTo>
                  <a:lnTo>
                    <a:pt x="538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31917" y="351651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70" y="181310"/>
                  </a:lnTo>
                  <a:lnTo>
                    <a:pt x="8333" y="233126"/>
                  </a:lnTo>
                  <a:lnTo>
                    <a:pt x="10094" y="288075"/>
                  </a:lnTo>
                  <a:lnTo>
                    <a:pt x="13455" y="30350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72895" y="3474404"/>
              <a:ext cx="193058" cy="392502"/>
            </a:xfrm>
            <a:custGeom>
              <a:avLst/>
              <a:gdLst/>
              <a:ahLst/>
              <a:cxnLst/>
              <a:rect l="0" t="0" r="0" b="0"/>
              <a:pathLst>
                <a:path w="193058" h="392502">
                  <a:moveTo>
                    <a:pt x="122234" y="0"/>
                  </a:moveTo>
                  <a:lnTo>
                    <a:pt x="98188" y="9575"/>
                  </a:lnTo>
                  <a:lnTo>
                    <a:pt x="83861" y="20243"/>
                  </a:lnTo>
                  <a:lnTo>
                    <a:pt x="56769" y="61797"/>
                  </a:lnTo>
                  <a:lnTo>
                    <a:pt x="29530" y="115632"/>
                  </a:lnTo>
                  <a:lnTo>
                    <a:pt x="11029" y="174702"/>
                  </a:lnTo>
                  <a:lnTo>
                    <a:pt x="897" y="224249"/>
                  </a:lnTo>
                  <a:lnTo>
                    <a:pt x="0" y="286624"/>
                  </a:lnTo>
                  <a:lnTo>
                    <a:pt x="10742" y="343746"/>
                  </a:lnTo>
                  <a:lnTo>
                    <a:pt x="26288" y="372342"/>
                  </a:lnTo>
                  <a:lnTo>
                    <a:pt x="42157" y="385024"/>
                  </a:lnTo>
                  <a:lnTo>
                    <a:pt x="51302" y="390043"/>
                  </a:lnTo>
                  <a:lnTo>
                    <a:pt x="70822" y="392501"/>
                  </a:lnTo>
                  <a:lnTo>
                    <a:pt x="91195" y="388524"/>
                  </a:lnTo>
                  <a:lnTo>
                    <a:pt x="152698" y="353753"/>
                  </a:lnTo>
                  <a:lnTo>
                    <a:pt x="175844" y="332023"/>
                  </a:lnTo>
                  <a:lnTo>
                    <a:pt x="186225" y="313682"/>
                  </a:lnTo>
                  <a:lnTo>
                    <a:pt x="193057" y="278036"/>
                  </a:lnTo>
                  <a:lnTo>
                    <a:pt x="189492" y="243428"/>
                  </a:lnTo>
                  <a:lnTo>
                    <a:pt x="180982" y="224783"/>
                  </a:lnTo>
                  <a:lnTo>
                    <a:pt x="175438" y="216536"/>
                  </a:lnTo>
                  <a:lnTo>
                    <a:pt x="167062" y="211038"/>
                  </a:lnTo>
                  <a:lnTo>
                    <a:pt x="145277" y="204929"/>
                  </a:lnTo>
                  <a:lnTo>
                    <a:pt x="112294" y="207079"/>
                  </a:lnTo>
                  <a:lnTo>
                    <a:pt x="80294" y="220714"/>
                  </a:lnTo>
                  <a:lnTo>
                    <a:pt x="1694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84683" y="3684284"/>
              <a:ext cx="263214" cy="184957"/>
            </a:xfrm>
            <a:custGeom>
              <a:avLst/>
              <a:gdLst/>
              <a:ahLst/>
              <a:cxnLst/>
              <a:rect l="0" t="0" r="0" b="0"/>
              <a:pathLst>
                <a:path w="263214" h="184957">
                  <a:moveTo>
                    <a:pt x="0" y="53332"/>
                  </a:moveTo>
                  <a:lnTo>
                    <a:pt x="2340" y="86954"/>
                  </a:lnTo>
                  <a:lnTo>
                    <a:pt x="23720" y="146739"/>
                  </a:lnTo>
                  <a:lnTo>
                    <a:pt x="34844" y="179274"/>
                  </a:lnTo>
                  <a:lnTo>
                    <a:pt x="34928" y="184087"/>
                  </a:lnTo>
                  <a:lnTo>
                    <a:pt x="32644" y="184956"/>
                  </a:lnTo>
                  <a:lnTo>
                    <a:pt x="28782" y="183195"/>
                  </a:lnTo>
                  <a:lnTo>
                    <a:pt x="21371" y="171881"/>
                  </a:lnTo>
                  <a:lnTo>
                    <a:pt x="15348" y="153984"/>
                  </a:lnTo>
                  <a:lnTo>
                    <a:pt x="11164" y="90865"/>
                  </a:lnTo>
                  <a:lnTo>
                    <a:pt x="17050" y="69624"/>
                  </a:lnTo>
                  <a:lnTo>
                    <a:pt x="39893" y="36923"/>
                  </a:lnTo>
                  <a:lnTo>
                    <a:pt x="47653" y="33034"/>
                  </a:lnTo>
                  <a:lnTo>
                    <a:pt x="65633" y="31832"/>
                  </a:lnTo>
                  <a:lnTo>
                    <a:pt x="73001" y="35490"/>
                  </a:lnTo>
                  <a:lnTo>
                    <a:pt x="84308" y="48912"/>
                  </a:lnTo>
                  <a:lnTo>
                    <a:pt x="97250" y="76199"/>
                  </a:lnTo>
                  <a:lnTo>
                    <a:pt x="101098" y="79105"/>
                  </a:lnTo>
                  <a:lnTo>
                    <a:pt x="104834" y="77533"/>
                  </a:lnTo>
                  <a:lnTo>
                    <a:pt x="152472" y="18925"/>
                  </a:lnTo>
                  <a:lnTo>
                    <a:pt x="170711" y="4505"/>
                  </a:lnTo>
                  <a:lnTo>
                    <a:pt x="180488" y="894"/>
                  </a:lnTo>
                  <a:lnTo>
                    <a:pt x="200710" y="0"/>
                  </a:lnTo>
                  <a:lnTo>
                    <a:pt x="209846" y="3740"/>
                  </a:lnTo>
                  <a:lnTo>
                    <a:pt x="226236" y="17253"/>
                  </a:lnTo>
                  <a:lnTo>
                    <a:pt x="243028" y="44592"/>
                  </a:lnTo>
                  <a:lnTo>
                    <a:pt x="258013" y="93676"/>
                  </a:lnTo>
                  <a:lnTo>
                    <a:pt x="262186" y="142194"/>
                  </a:lnTo>
                  <a:lnTo>
                    <a:pt x="263213" y="169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53181" y="373761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42653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47937" y="3832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74017" y="3695502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69077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74362" y="3675876"/>
              <a:ext cx="168457" cy="178137"/>
            </a:xfrm>
            <a:custGeom>
              <a:avLst/>
              <a:gdLst/>
              <a:ahLst/>
              <a:cxnLst/>
              <a:rect l="0" t="0" r="0" b="0"/>
              <a:pathLst>
                <a:path w="168457" h="178137">
                  <a:moveTo>
                    <a:pt x="0" y="93326"/>
                  </a:moveTo>
                  <a:lnTo>
                    <a:pt x="17959" y="148370"/>
                  </a:lnTo>
                  <a:lnTo>
                    <a:pt x="25858" y="178136"/>
                  </a:lnTo>
                  <a:lnTo>
                    <a:pt x="25428" y="177942"/>
                  </a:lnTo>
                  <a:lnTo>
                    <a:pt x="23971" y="174303"/>
                  </a:lnTo>
                  <a:lnTo>
                    <a:pt x="15724" y="114637"/>
                  </a:lnTo>
                  <a:lnTo>
                    <a:pt x="12725" y="65083"/>
                  </a:lnTo>
                  <a:lnTo>
                    <a:pt x="20408" y="31145"/>
                  </a:lnTo>
                  <a:lnTo>
                    <a:pt x="30907" y="9538"/>
                  </a:lnTo>
                  <a:lnTo>
                    <a:pt x="39322" y="3542"/>
                  </a:lnTo>
                  <a:lnTo>
                    <a:pt x="61151" y="0"/>
                  </a:lnTo>
                  <a:lnTo>
                    <a:pt x="83330" y="5444"/>
                  </a:lnTo>
                  <a:lnTo>
                    <a:pt x="103717" y="16833"/>
                  </a:lnTo>
                  <a:lnTo>
                    <a:pt x="127177" y="42975"/>
                  </a:lnTo>
                  <a:lnTo>
                    <a:pt x="153875" y="104055"/>
                  </a:lnTo>
                  <a:lnTo>
                    <a:pt x="168456" y="167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55384" y="3407947"/>
              <a:ext cx="220032" cy="456008"/>
            </a:xfrm>
            <a:custGeom>
              <a:avLst/>
              <a:gdLst/>
              <a:ahLst/>
              <a:cxnLst/>
              <a:rect l="0" t="0" r="0" b="0"/>
              <a:pathLst>
                <a:path w="220032" h="456008">
                  <a:moveTo>
                    <a:pt x="213859" y="108571"/>
                  </a:moveTo>
                  <a:lnTo>
                    <a:pt x="198218" y="126551"/>
                  </a:lnTo>
                  <a:lnTo>
                    <a:pt x="174252" y="182925"/>
                  </a:lnTo>
                  <a:lnTo>
                    <a:pt x="143075" y="240588"/>
                  </a:lnTo>
                  <a:lnTo>
                    <a:pt x="116829" y="297445"/>
                  </a:lnTo>
                  <a:lnTo>
                    <a:pt x="86048" y="359047"/>
                  </a:lnTo>
                  <a:lnTo>
                    <a:pt x="80843" y="399075"/>
                  </a:lnTo>
                  <a:lnTo>
                    <a:pt x="83771" y="422518"/>
                  </a:lnTo>
                  <a:lnTo>
                    <a:pt x="92092" y="441515"/>
                  </a:lnTo>
                  <a:lnTo>
                    <a:pt x="97586" y="449857"/>
                  </a:lnTo>
                  <a:lnTo>
                    <a:pt x="105928" y="454248"/>
                  </a:lnTo>
                  <a:lnTo>
                    <a:pt x="127675" y="456007"/>
                  </a:lnTo>
                  <a:lnTo>
                    <a:pt x="160637" y="450421"/>
                  </a:lnTo>
                  <a:lnTo>
                    <a:pt x="178897" y="438319"/>
                  </a:lnTo>
                  <a:lnTo>
                    <a:pt x="209683" y="401954"/>
                  </a:lnTo>
                  <a:lnTo>
                    <a:pt x="217852" y="378563"/>
                  </a:lnTo>
                  <a:lnTo>
                    <a:pt x="220031" y="365775"/>
                  </a:lnTo>
                  <a:lnTo>
                    <a:pt x="216212" y="342207"/>
                  </a:lnTo>
                  <a:lnTo>
                    <a:pt x="200909" y="312327"/>
                  </a:lnTo>
                  <a:lnTo>
                    <a:pt x="174776" y="281270"/>
                  </a:lnTo>
                  <a:lnTo>
                    <a:pt x="115371" y="240999"/>
                  </a:lnTo>
                  <a:lnTo>
                    <a:pt x="56774" y="198566"/>
                  </a:lnTo>
                  <a:lnTo>
                    <a:pt x="11860" y="146974"/>
                  </a:lnTo>
                  <a:lnTo>
                    <a:pt x="2029" y="127979"/>
                  </a:lnTo>
                  <a:lnTo>
                    <a:pt x="0" y="107838"/>
                  </a:lnTo>
                  <a:lnTo>
                    <a:pt x="4167" y="87188"/>
                  </a:lnTo>
                  <a:lnTo>
                    <a:pt x="19667" y="57001"/>
                  </a:lnTo>
                  <a:lnTo>
                    <a:pt x="52730" y="17927"/>
                  </a:lnTo>
                  <a:lnTo>
                    <a:pt x="84749" y="2035"/>
                  </a:lnTo>
                  <a:lnTo>
                    <a:pt x="107344" y="0"/>
                  </a:lnTo>
                  <a:lnTo>
                    <a:pt x="129084" y="4165"/>
                  </a:lnTo>
                  <a:lnTo>
                    <a:pt x="159885" y="19664"/>
                  </a:lnTo>
                  <a:lnTo>
                    <a:pt x="176612" y="32402"/>
                  </a:lnTo>
                  <a:lnTo>
                    <a:pt x="203331" y="76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58452" y="3421761"/>
              <a:ext cx="174046" cy="401037"/>
            </a:xfrm>
            <a:custGeom>
              <a:avLst/>
              <a:gdLst/>
              <a:ahLst/>
              <a:cxnLst/>
              <a:rect l="0" t="0" r="0" b="0"/>
              <a:pathLst>
                <a:path w="174046" h="401037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19340"/>
                  </a:lnTo>
                  <a:lnTo>
                    <a:pt x="13787" y="178295"/>
                  </a:lnTo>
                  <a:lnTo>
                    <a:pt x="15657" y="235001"/>
                  </a:lnTo>
                  <a:lnTo>
                    <a:pt x="16027" y="291262"/>
                  </a:lnTo>
                  <a:lnTo>
                    <a:pt x="16100" y="347436"/>
                  </a:lnTo>
                  <a:lnTo>
                    <a:pt x="10525" y="398003"/>
                  </a:lnTo>
                  <a:lnTo>
                    <a:pt x="8880" y="401036"/>
                  </a:lnTo>
                  <a:lnTo>
                    <a:pt x="7782" y="398379"/>
                  </a:lnTo>
                  <a:lnTo>
                    <a:pt x="7048" y="341887"/>
                  </a:lnTo>
                  <a:lnTo>
                    <a:pt x="20281" y="279336"/>
                  </a:lnTo>
                  <a:lnTo>
                    <a:pt x="35939" y="249402"/>
                  </a:lnTo>
                  <a:lnTo>
                    <a:pt x="55396" y="225715"/>
                  </a:lnTo>
                  <a:lnTo>
                    <a:pt x="64530" y="221837"/>
                  </a:lnTo>
                  <a:lnTo>
                    <a:pt x="87157" y="220647"/>
                  </a:lnTo>
                  <a:lnTo>
                    <a:pt x="120614" y="232143"/>
                  </a:lnTo>
                  <a:lnTo>
                    <a:pt x="135870" y="247064"/>
                  </a:lnTo>
                  <a:lnTo>
                    <a:pt x="162938" y="305758"/>
                  </a:lnTo>
                  <a:lnTo>
                    <a:pt x="170754" y="340159"/>
                  </a:lnTo>
                  <a:lnTo>
                    <a:pt x="17404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81184" y="3679385"/>
              <a:ext cx="284131" cy="154714"/>
            </a:xfrm>
            <a:custGeom>
              <a:avLst/>
              <a:gdLst/>
              <a:ahLst/>
              <a:cxnLst/>
              <a:rect l="0" t="0" r="0" b="0"/>
              <a:pathLst>
                <a:path w="284131" h="154714">
                  <a:moveTo>
                    <a:pt x="98712" y="5589"/>
                  </a:moveTo>
                  <a:lnTo>
                    <a:pt x="81944" y="0"/>
                  </a:lnTo>
                  <a:lnTo>
                    <a:pt x="64354" y="3495"/>
                  </a:lnTo>
                  <a:lnTo>
                    <a:pt x="37839" y="18616"/>
                  </a:lnTo>
                  <a:lnTo>
                    <a:pt x="23694" y="32436"/>
                  </a:lnTo>
                  <a:lnTo>
                    <a:pt x="1197" y="80051"/>
                  </a:lnTo>
                  <a:lnTo>
                    <a:pt x="0" y="100684"/>
                  </a:lnTo>
                  <a:lnTo>
                    <a:pt x="4537" y="120383"/>
                  </a:lnTo>
                  <a:lnTo>
                    <a:pt x="14353" y="136937"/>
                  </a:lnTo>
                  <a:lnTo>
                    <a:pt x="29633" y="148973"/>
                  </a:lnTo>
                  <a:lnTo>
                    <a:pt x="38622" y="153821"/>
                  </a:lnTo>
                  <a:lnTo>
                    <a:pt x="48123" y="154713"/>
                  </a:lnTo>
                  <a:lnTo>
                    <a:pt x="68039" y="149465"/>
                  </a:lnTo>
                  <a:lnTo>
                    <a:pt x="98982" y="133357"/>
                  </a:lnTo>
                  <a:lnTo>
                    <a:pt x="124789" y="108177"/>
                  </a:lnTo>
                  <a:lnTo>
                    <a:pt x="133698" y="85499"/>
                  </a:lnTo>
                  <a:lnTo>
                    <a:pt x="136488" y="60991"/>
                  </a:lnTo>
                  <a:lnTo>
                    <a:pt x="133829" y="38401"/>
                  </a:lnTo>
                  <a:lnTo>
                    <a:pt x="125628" y="19782"/>
                  </a:lnTo>
                  <a:lnTo>
                    <a:pt x="120165" y="11542"/>
                  </a:lnTo>
                  <a:lnTo>
                    <a:pt x="121203" y="7217"/>
                  </a:lnTo>
                  <a:lnTo>
                    <a:pt x="126574" y="5505"/>
                  </a:lnTo>
                  <a:lnTo>
                    <a:pt x="134834" y="5533"/>
                  </a:lnTo>
                  <a:lnTo>
                    <a:pt x="163227" y="16751"/>
                  </a:lnTo>
                  <a:lnTo>
                    <a:pt x="169798" y="24728"/>
                  </a:lnTo>
                  <a:lnTo>
                    <a:pt x="177099" y="46071"/>
                  </a:lnTo>
                  <a:lnTo>
                    <a:pt x="184126" y="103966"/>
                  </a:lnTo>
                  <a:lnTo>
                    <a:pt x="193606" y="128860"/>
                  </a:lnTo>
                  <a:lnTo>
                    <a:pt x="201749" y="136903"/>
                  </a:lnTo>
                  <a:lnTo>
                    <a:pt x="223275" y="145839"/>
                  </a:lnTo>
                  <a:lnTo>
                    <a:pt x="233227" y="145882"/>
                  </a:lnTo>
                  <a:lnTo>
                    <a:pt x="250523" y="139691"/>
                  </a:lnTo>
                  <a:lnTo>
                    <a:pt x="273414" y="117463"/>
                  </a:lnTo>
                  <a:lnTo>
                    <a:pt x="281643" y="95475"/>
                  </a:lnTo>
                  <a:lnTo>
                    <a:pt x="284130" y="71274"/>
                  </a:lnTo>
                  <a:lnTo>
                    <a:pt x="277696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69409" y="3653388"/>
              <a:ext cx="105286" cy="182604"/>
            </a:xfrm>
            <a:custGeom>
              <a:avLst/>
              <a:gdLst/>
              <a:ahLst/>
              <a:cxnLst/>
              <a:rect l="0" t="0" r="0" b="0"/>
              <a:pathLst>
                <a:path w="105286" h="182604">
                  <a:moveTo>
                    <a:pt x="0" y="73700"/>
                  </a:moveTo>
                  <a:lnTo>
                    <a:pt x="20243" y="117662"/>
                  </a:lnTo>
                  <a:lnTo>
                    <a:pt x="54309" y="179147"/>
                  </a:lnTo>
                  <a:lnTo>
                    <a:pt x="54923" y="182603"/>
                  </a:lnTo>
                  <a:lnTo>
                    <a:pt x="52993" y="181396"/>
                  </a:lnTo>
                  <a:lnTo>
                    <a:pt x="45779" y="170698"/>
                  </a:lnTo>
                  <a:lnTo>
                    <a:pt x="28097" y="125251"/>
                  </a:lnTo>
                  <a:lnTo>
                    <a:pt x="28732" y="88844"/>
                  </a:lnTo>
                  <a:lnTo>
                    <a:pt x="36329" y="54010"/>
                  </a:lnTo>
                  <a:lnTo>
                    <a:pt x="41767" y="45366"/>
                  </a:lnTo>
                  <a:lnTo>
                    <a:pt x="96522" y="59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40507" y="3663917"/>
              <a:ext cx="176770" cy="197745"/>
            </a:xfrm>
            <a:custGeom>
              <a:avLst/>
              <a:gdLst/>
              <a:ahLst/>
              <a:cxnLst/>
              <a:rect l="0" t="0" r="0" b="0"/>
              <a:pathLst>
                <a:path w="176770" h="197745">
                  <a:moveTo>
                    <a:pt x="92114" y="0"/>
                  </a:moveTo>
                  <a:lnTo>
                    <a:pt x="48152" y="14654"/>
                  </a:lnTo>
                  <a:lnTo>
                    <a:pt x="31241" y="27570"/>
                  </a:lnTo>
                  <a:lnTo>
                    <a:pt x="1321" y="64457"/>
                  </a:lnTo>
                  <a:lnTo>
                    <a:pt x="0" y="72217"/>
                  </a:lnTo>
                  <a:lnTo>
                    <a:pt x="2629" y="78560"/>
                  </a:lnTo>
                  <a:lnTo>
                    <a:pt x="7891" y="83959"/>
                  </a:lnTo>
                  <a:lnTo>
                    <a:pt x="16078" y="86388"/>
                  </a:lnTo>
                  <a:lnTo>
                    <a:pt x="76108" y="84744"/>
                  </a:lnTo>
                  <a:lnTo>
                    <a:pt x="128683" y="86669"/>
                  </a:lnTo>
                  <a:lnTo>
                    <a:pt x="156112" y="101069"/>
                  </a:lnTo>
                  <a:lnTo>
                    <a:pt x="171641" y="113550"/>
                  </a:lnTo>
                  <a:lnTo>
                    <a:pt x="175548" y="121323"/>
                  </a:lnTo>
                  <a:lnTo>
                    <a:pt x="176769" y="139319"/>
                  </a:lnTo>
                  <a:lnTo>
                    <a:pt x="170293" y="155896"/>
                  </a:lnTo>
                  <a:lnTo>
                    <a:pt x="165291" y="163592"/>
                  </a:lnTo>
                  <a:lnTo>
                    <a:pt x="150374" y="175263"/>
                  </a:lnTo>
                  <a:lnTo>
                    <a:pt x="106612" y="192287"/>
                  </a:lnTo>
                  <a:lnTo>
                    <a:pt x="66644" y="197744"/>
                  </a:lnTo>
                  <a:lnTo>
                    <a:pt x="1841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305533" y="4464082"/>
            <a:ext cx="3560805" cy="528598"/>
            <a:chOff x="1305533" y="4464082"/>
            <a:chExt cx="3560805" cy="528598"/>
          </a:xfrm>
        </p:grpSpPr>
        <p:sp>
          <p:nvSpPr>
            <p:cNvPr id="81" name="Freeform 80"/>
            <p:cNvSpPr/>
            <p:nvPr/>
          </p:nvSpPr>
          <p:spPr>
            <a:xfrm>
              <a:off x="1305533" y="4885277"/>
              <a:ext cx="1610861" cy="42060"/>
            </a:xfrm>
            <a:custGeom>
              <a:avLst/>
              <a:gdLst/>
              <a:ahLst/>
              <a:cxnLst/>
              <a:rect l="0" t="0" r="0" b="0"/>
              <a:pathLst>
                <a:path w="1610861" h="42060">
                  <a:moveTo>
                    <a:pt x="1610860" y="31531"/>
                  </a:moveTo>
                  <a:lnTo>
                    <a:pt x="1573382" y="23198"/>
                  </a:lnTo>
                  <a:lnTo>
                    <a:pt x="1521959" y="15847"/>
                  </a:lnTo>
                  <a:lnTo>
                    <a:pt x="1466741" y="11535"/>
                  </a:lnTo>
                  <a:lnTo>
                    <a:pt x="1410774" y="7564"/>
                  </a:lnTo>
                  <a:lnTo>
                    <a:pt x="1383893" y="4502"/>
                  </a:lnTo>
                  <a:lnTo>
                    <a:pt x="1331801" y="8947"/>
                  </a:lnTo>
                  <a:lnTo>
                    <a:pt x="1271468" y="4583"/>
                  </a:lnTo>
                  <a:lnTo>
                    <a:pt x="1213321" y="862"/>
                  </a:lnTo>
                  <a:lnTo>
                    <a:pt x="1149842" y="127"/>
                  </a:lnTo>
                  <a:lnTo>
                    <a:pt x="1103035" y="0"/>
                  </a:lnTo>
                  <a:lnTo>
                    <a:pt x="1052122" y="3081"/>
                  </a:lnTo>
                  <a:lnTo>
                    <a:pt x="999992" y="8283"/>
                  </a:lnTo>
                  <a:lnTo>
                    <a:pt x="947501" y="9825"/>
                  </a:lnTo>
                  <a:lnTo>
                    <a:pt x="898023" y="10282"/>
                  </a:lnTo>
                  <a:lnTo>
                    <a:pt x="850608" y="10417"/>
                  </a:lnTo>
                  <a:lnTo>
                    <a:pt x="799514" y="10457"/>
                  </a:lnTo>
                  <a:lnTo>
                    <a:pt x="744211" y="10469"/>
                  </a:lnTo>
                  <a:lnTo>
                    <a:pt x="689610" y="10473"/>
                  </a:lnTo>
                  <a:lnTo>
                    <a:pt x="637557" y="10474"/>
                  </a:lnTo>
                  <a:lnTo>
                    <a:pt x="580800" y="10474"/>
                  </a:lnTo>
                  <a:lnTo>
                    <a:pt x="526938" y="13594"/>
                  </a:lnTo>
                  <a:lnTo>
                    <a:pt x="473935" y="18807"/>
                  </a:lnTo>
                  <a:lnTo>
                    <a:pt x="421185" y="20352"/>
                  </a:lnTo>
                  <a:lnTo>
                    <a:pt x="368511" y="20810"/>
                  </a:lnTo>
                  <a:lnTo>
                    <a:pt x="315859" y="24065"/>
                  </a:lnTo>
                  <a:lnTo>
                    <a:pt x="260094" y="29319"/>
                  </a:lnTo>
                  <a:lnTo>
                    <a:pt x="205357" y="33995"/>
                  </a:lnTo>
                  <a:lnTo>
                    <a:pt x="144940" y="40466"/>
                  </a:lnTo>
                  <a:lnTo>
                    <a:pt x="96498" y="41587"/>
                  </a:lnTo>
                  <a:lnTo>
                    <a:pt x="38472" y="41966"/>
                  </a:lnTo>
                  <a:lnTo>
                    <a:pt x="0" y="42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69119" y="4748352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21057" y="58617"/>
                  </a:lnTo>
                  <a:lnTo>
                    <a:pt x="12652" y="120027"/>
                  </a:lnTo>
                  <a:lnTo>
                    <a:pt x="2845" y="17219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48062" y="4569367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10528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63875" y="4662841"/>
              <a:ext cx="178986" cy="266087"/>
            </a:xfrm>
            <a:custGeom>
              <a:avLst/>
              <a:gdLst/>
              <a:ahLst/>
              <a:cxnLst/>
              <a:rect l="0" t="0" r="0" b="0"/>
              <a:pathLst>
                <a:path w="178986" h="266087">
                  <a:moveTo>
                    <a:pt x="0" y="106568"/>
                  </a:moveTo>
                  <a:lnTo>
                    <a:pt x="17958" y="160443"/>
                  </a:lnTo>
                  <a:lnTo>
                    <a:pt x="28547" y="207807"/>
                  </a:lnTo>
                  <a:lnTo>
                    <a:pt x="37251" y="266086"/>
                  </a:lnTo>
                  <a:lnTo>
                    <a:pt x="36533" y="265556"/>
                  </a:lnTo>
                  <a:lnTo>
                    <a:pt x="34884" y="261693"/>
                  </a:lnTo>
                  <a:lnTo>
                    <a:pt x="26286" y="201617"/>
                  </a:lnTo>
                  <a:lnTo>
                    <a:pt x="22090" y="149693"/>
                  </a:lnTo>
                  <a:lnTo>
                    <a:pt x="21363" y="101278"/>
                  </a:lnTo>
                  <a:lnTo>
                    <a:pt x="24237" y="38756"/>
                  </a:lnTo>
                  <a:lnTo>
                    <a:pt x="26687" y="26265"/>
                  </a:lnTo>
                  <a:lnTo>
                    <a:pt x="31829" y="16768"/>
                  </a:lnTo>
                  <a:lnTo>
                    <a:pt x="46902" y="3096"/>
                  </a:lnTo>
                  <a:lnTo>
                    <a:pt x="55834" y="152"/>
                  </a:lnTo>
                  <a:lnTo>
                    <a:pt x="75119" y="0"/>
                  </a:lnTo>
                  <a:lnTo>
                    <a:pt x="92268" y="6952"/>
                  </a:lnTo>
                  <a:lnTo>
                    <a:pt x="100116" y="12081"/>
                  </a:lnTo>
                  <a:lnTo>
                    <a:pt x="143744" y="68878"/>
                  </a:lnTo>
                  <a:lnTo>
                    <a:pt x="167513" y="126012"/>
                  </a:lnTo>
                  <a:lnTo>
                    <a:pt x="175586" y="161852"/>
                  </a:lnTo>
                  <a:lnTo>
                    <a:pt x="178537" y="225069"/>
                  </a:lnTo>
                  <a:lnTo>
                    <a:pt x="178985" y="243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42943" y="4464082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0" y="52051"/>
                  </a:lnTo>
                  <a:lnTo>
                    <a:pt x="3119" y="101991"/>
                  </a:lnTo>
                  <a:lnTo>
                    <a:pt x="11452" y="149543"/>
                  </a:lnTo>
                  <a:lnTo>
                    <a:pt x="18211" y="203797"/>
                  </a:lnTo>
                  <a:lnTo>
                    <a:pt x="23333" y="261206"/>
                  </a:lnTo>
                  <a:lnTo>
                    <a:pt x="29141" y="315261"/>
                  </a:lnTo>
                  <a:lnTo>
                    <a:pt x="30861" y="365202"/>
                  </a:lnTo>
                  <a:lnTo>
                    <a:pt x="34490" y="403396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43026" y="4464082"/>
              <a:ext cx="210571" cy="505369"/>
            </a:xfrm>
            <a:custGeom>
              <a:avLst/>
              <a:gdLst/>
              <a:ahLst/>
              <a:cxnLst/>
              <a:rect l="0" t="0" r="0" b="0"/>
              <a:pathLst>
                <a:path w="210571" h="505369">
                  <a:moveTo>
                    <a:pt x="0" y="0"/>
                  </a:moveTo>
                  <a:lnTo>
                    <a:pt x="0" y="58617"/>
                  </a:lnTo>
                  <a:lnTo>
                    <a:pt x="1169" y="121197"/>
                  </a:lnTo>
                  <a:lnTo>
                    <a:pt x="7235" y="172521"/>
                  </a:lnTo>
                  <a:lnTo>
                    <a:pt x="10722" y="222433"/>
                  </a:lnTo>
                  <a:lnTo>
                    <a:pt x="18669" y="281284"/>
                  </a:lnTo>
                  <a:lnTo>
                    <a:pt x="23468" y="336028"/>
                  </a:lnTo>
                  <a:lnTo>
                    <a:pt x="29180" y="389293"/>
                  </a:lnTo>
                  <a:lnTo>
                    <a:pt x="30873" y="439000"/>
                  </a:lnTo>
                  <a:lnTo>
                    <a:pt x="37557" y="496542"/>
                  </a:lnTo>
                  <a:lnTo>
                    <a:pt x="36736" y="495974"/>
                  </a:lnTo>
                  <a:lnTo>
                    <a:pt x="35019" y="492087"/>
                  </a:lnTo>
                  <a:lnTo>
                    <a:pt x="33433" y="446160"/>
                  </a:lnTo>
                  <a:lnTo>
                    <a:pt x="46329" y="390077"/>
                  </a:lnTo>
                  <a:lnTo>
                    <a:pt x="61950" y="358124"/>
                  </a:lnTo>
                  <a:lnTo>
                    <a:pt x="86985" y="332019"/>
                  </a:lnTo>
                  <a:lnTo>
                    <a:pt x="96595" y="327801"/>
                  </a:lnTo>
                  <a:lnTo>
                    <a:pt x="116630" y="326234"/>
                  </a:lnTo>
                  <a:lnTo>
                    <a:pt x="147641" y="331929"/>
                  </a:lnTo>
                  <a:lnTo>
                    <a:pt x="155749" y="337099"/>
                  </a:lnTo>
                  <a:lnTo>
                    <a:pt x="186872" y="380438"/>
                  </a:lnTo>
                  <a:lnTo>
                    <a:pt x="201728" y="411030"/>
                  </a:lnTo>
                  <a:lnTo>
                    <a:pt x="209405" y="471643"/>
                  </a:lnTo>
                  <a:lnTo>
                    <a:pt x="21057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27295" y="4687514"/>
              <a:ext cx="105286" cy="263523"/>
            </a:xfrm>
            <a:custGeom>
              <a:avLst/>
              <a:gdLst/>
              <a:ahLst/>
              <a:cxnLst/>
              <a:rect l="0" t="0" r="0" b="0"/>
              <a:pathLst>
                <a:path w="105286" h="263523">
                  <a:moveTo>
                    <a:pt x="0" y="145066"/>
                  </a:moveTo>
                  <a:lnTo>
                    <a:pt x="23719" y="189029"/>
                  </a:lnTo>
                  <a:lnTo>
                    <a:pt x="42003" y="248399"/>
                  </a:lnTo>
                  <a:lnTo>
                    <a:pt x="46744" y="263522"/>
                  </a:lnTo>
                  <a:lnTo>
                    <a:pt x="27709" y="207108"/>
                  </a:lnTo>
                  <a:lnTo>
                    <a:pt x="10480" y="152326"/>
                  </a:lnTo>
                  <a:lnTo>
                    <a:pt x="2070" y="98797"/>
                  </a:lnTo>
                  <a:lnTo>
                    <a:pt x="8815" y="37097"/>
                  </a:lnTo>
                  <a:lnTo>
                    <a:pt x="14836" y="11682"/>
                  </a:lnTo>
                  <a:lnTo>
                    <a:pt x="20419" y="4671"/>
                  </a:lnTo>
                  <a:lnTo>
                    <a:pt x="27651" y="1166"/>
                  </a:lnTo>
                  <a:lnTo>
                    <a:pt x="35981" y="0"/>
                  </a:lnTo>
                  <a:lnTo>
                    <a:pt x="54596" y="4943"/>
                  </a:lnTo>
                  <a:lnTo>
                    <a:pt x="105285" y="29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53637" y="4979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6606644" y="3221720"/>
            <a:ext cx="1152860" cy="991476"/>
            <a:chOff x="6606644" y="3221720"/>
            <a:chExt cx="1152860" cy="991476"/>
          </a:xfrm>
        </p:grpSpPr>
        <p:sp>
          <p:nvSpPr>
            <p:cNvPr id="90" name="Freeform 89"/>
            <p:cNvSpPr/>
            <p:nvPr/>
          </p:nvSpPr>
          <p:spPr>
            <a:xfrm>
              <a:off x="6832995" y="3221720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0"/>
                  </a:moveTo>
                  <a:lnTo>
                    <a:pt x="37001" y="26386"/>
                  </a:lnTo>
                  <a:lnTo>
                    <a:pt x="26301" y="62280"/>
                  </a:lnTo>
                  <a:lnTo>
                    <a:pt x="18973" y="116331"/>
                  </a:lnTo>
                  <a:lnTo>
                    <a:pt x="12196" y="177657"/>
                  </a:lnTo>
                  <a:lnTo>
                    <a:pt x="10858" y="237690"/>
                  </a:lnTo>
                  <a:lnTo>
                    <a:pt x="7474" y="294609"/>
                  </a:lnTo>
                  <a:lnTo>
                    <a:pt x="1476" y="35091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06644" y="3295419"/>
              <a:ext cx="226352" cy="213942"/>
            </a:xfrm>
            <a:custGeom>
              <a:avLst/>
              <a:gdLst/>
              <a:ahLst/>
              <a:cxnLst/>
              <a:rect l="0" t="0" r="0" b="0"/>
              <a:pathLst>
                <a:path w="226352" h="213942">
                  <a:moveTo>
                    <a:pt x="226351" y="126342"/>
                  </a:moveTo>
                  <a:lnTo>
                    <a:pt x="171306" y="151536"/>
                  </a:lnTo>
                  <a:lnTo>
                    <a:pt x="111838" y="177175"/>
                  </a:lnTo>
                  <a:lnTo>
                    <a:pt x="49733" y="199342"/>
                  </a:lnTo>
                  <a:lnTo>
                    <a:pt x="5720" y="213941"/>
                  </a:lnTo>
                  <a:lnTo>
                    <a:pt x="885" y="211648"/>
                  </a:lnTo>
                  <a:lnTo>
                    <a:pt x="0" y="205439"/>
                  </a:lnTo>
                  <a:lnTo>
                    <a:pt x="5257" y="187233"/>
                  </a:lnTo>
                  <a:lnTo>
                    <a:pt x="40964" y="126142"/>
                  </a:lnTo>
                  <a:lnTo>
                    <a:pt x="82515" y="63154"/>
                  </a:lnTo>
                  <a:lnTo>
                    <a:pt x="1210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80394" y="3253305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8465" y="54145"/>
                  </a:lnTo>
                  <a:lnTo>
                    <a:pt x="22520" y="109092"/>
                  </a:lnTo>
                  <a:lnTo>
                    <a:pt x="14110" y="166175"/>
                  </a:lnTo>
                  <a:lnTo>
                    <a:pt x="11236" y="229444"/>
                  </a:lnTo>
                  <a:lnTo>
                    <a:pt x="5079" y="281759"/>
                  </a:lnTo>
                  <a:lnTo>
                    <a:pt x="669" y="33555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39796" y="3232248"/>
              <a:ext cx="190721" cy="364978"/>
            </a:xfrm>
            <a:custGeom>
              <a:avLst/>
              <a:gdLst/>
              <a:ahLst/>
              <a:cxnLst/>
              <a:rect l="0" t="0" r="0" b="0"/>
              <a:pathLst>
                <a:path w="190721" h="364978">
                  <a:moveTo>
                    <a:pt x="103810" y="0"/>
                  </a:moveTo>
                  <a:lnTo>
                    <a:pt x="74502" y="34898"/>
                  </a:lnTo>
                  <a:lnTo>
                    <a:pt x="48166" y="95048"/>
                  </a:lnTo>
                  <a:lnTo>
                    <a:pt x="26485" y="145334"/>
                  </a:lnTo>
                  <a:lnTo>
                    <a:pt x="5991" y="208681"/>
                  </a:lnTo>
                  <a:lnTo>
                    <a:pt x="0" y="267952"/>
                  </a:lnTo>
                  <a:lnTo>
                    <a:pt x="1936" y="322814"/>
                  </a:lnTo>
                  <a:lnTo>
                    <a:pt x="4309" y="334533"/>
                  </a:lnTo>
                  <a:lnTo>
                    <a:pt x="9400" y="343515"/>
                  </a:lnTo>
                  <a:lnTo>
                    <a:pt x="24415" y="356614"/>
                  </a:lnTo>
                  <a:lnTo>
                    <a:pt x="45907" y="363216"/>
                  </a:lnTo>
                  <a:lnTo>
                    <a:pt x="58189" y="364977"/>
                  </a:lnTo>
                  <a:lnTo>
                    <a:pt x="81194" y="360693"/>
                  </a:lnTo>
                  <a:lnTo>
                    <a:pt x="135190" y="339611"/>
                  </a:lnTo>
                  <a:lnTo>
                    <a:pt x="156361" y="327973"/>
                  </a:lnTo>
                  <a:lnTo>
                    <a:pt x="171229" y="308762"/>
                  </a:lnTo>
                  <a:lnTo>
                    <a:pt x="190306" y="263892"/>
                  </a:lnTo>
                  <a:lnTo>
                    <a:pt x="190720" y="253137"/>
                  </a:lnTo>
                  <a:lnTo>
                    <a:pt x="184941" y="231828"/>
                  </a:lnTo>
                  <a:lnTo>
                    <a:pt x="171453" y="216899"/>
                  </a:lnTo>
                  <a:lnTo>
                    <a:pt x="162944" y="211280"/>
                  </a:lnTo>
                  <a:lnTo>
                    <a:pt x="128610" y="203371"/>
                  </a:lnTo>
                  <a:lnTo>
                    <a:pt x="105474" y="207761"/>
                  </a:lnTo>
                  <a:lnTo>
                    <a:pt x="75837" y="223386"/>
                  </a:lnTo>
                  <a:lnTo>
                    <a:pt x="3011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06653" y="3700441"/>
              <a:ext cx="694882" cy="47705"/>
            </a:xfrm>
            <a:custGeom>
              <a:avLst/>
              <a:gdLst/>
              <a:ahLst/>
              <a:cxnLst/>
              <a:rect l="0" t="0" r="0" b="0"/>
              <a:pathLst>
                <a:path w="694882" h="47705">
                  <a:moveTo>
                    <a:pt x="694881" y="5590"/>
                  </a:moveTo>
                  <a:lnTo>
                    <a:pt x="678113" y="0"/>
                  </a:lnTo>
                  <a:lnTo>
                    <a:pt x="660522" y="376"/>
                  </a:lnTo>
                  <a:lnTo>
                    <a:pt x="609455" y="10149"/>
                  </a:lnTo>
                  <a:lnTo>
                    <a:pt x="560125" y="14350"/>
                  </a:lnTo>
                  <a:lnTo>
                    <a:pt x="497120" y="23004"/>
                  </a:lnTo>
                  <a:lnTo>
                    <a:pt x="443262" y="26738"/>
                  </a:lnTo>
                  <a:lnTo>
                    <a:pt x="382486" y="34767"/>
                  </a:lnTo>
                  <a:lnTo>
                    <a:pt x="324288" y="39581"/>
                  </a:lnTo>
                  <a:lnTo>
                    <a:pt x="262592" y="45297"/>
                  </a:lnTo>
                  <a:lnTo>
                    <a:pt x="199857" y="46991"/>
                  </a:lnTo>
                  <a:lnTo>
                    <a:pt x="136816" y="47493"/>
                  </a:lnTo>
                  <a:lnTo>
                    <a:pt x="93562" y="47610"/>
                  </a:lnTo>
                  <a:lnTo>
                    <a:pt x="31362" y="47676"/>
                  </a:lnTo>
                  <a:lnTo>
                    <a:pt x="0" y="4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21558" y="3845673"/>
              <a:ext cx="195707" cy="367523"/>
            </a:xfrm>
            <a:custGeom>
              <a:avLst/>
              <a:gdLst/>
              <a:ahLst/>
              <a:cxnLst/>
              <a:rect l="0" t="0" r="0" b="0"/>
              <a:pathLst>
                <a:path w="195707" h="367523">
                  <a:moveTo>
                    <a:pt x="195706" y="91985"/>
                  </a:moveTo>
                  <a:lnTo>
                    <a:pt x="136113" y="141483"/>
                  </a:lnTo>
                  <a:lnTo>
                    <a:pt x="88347" y="197918"/>
                  </a:lnTo>
                  <a:lnTo>
                    <a:pt x="56302" y="247917"/>
                  </a:lnTo>
                  <a:lnTo>
                    <a:pt x="25948" y="311203"/>
                  </a:lnTo>
                  <a:lnTo>
                    <a:pt x="23942" y="333304"/>
                  </a:lnTo>
                  <a:lnTo>
                    <a:pt x="25045" y="344111"/>
                  </a:lnTo>
                  <a:lnTo>
                    <a:pt x="29289" y="352486"/>
                  </a:lnTo>
                  <a:lnTo>
                    <a:pt x="43364" y="364911"/>
                  </a:lnTo>
                  <a:lnTo>
                    <a:pt x="52031" y="367522"/>
                  </a:lnTo>
                  <a:lnTo>
                    <a:pt x="71019" y="367304"/>
                  </a:lnTo>
                  <a:lnTo>
                    <a:pt x="101440" y="355015"/>
                  </a:lnTo>
                  <a:lnTo>
                    <a:pt x="141990" y="328731"/>
                  </a:lnTo>
                  <a:lnTo>
                    <a:pt x="158574" y="310679"/>
                  </a:lnTo>
                  <a:lnTo>
                    <a:pt x="162763" y="299782"/>
                  </a:lnTo>
                  <a:lnTo>
                    <a:pt x="164297" y="275196"/>
                  </a:lnTo>
                  <a:lnTo>
                    <a:pt x="158584" y="240636"/>
                  </a:lnTo>
                  <a:lnTo>
                    <a:pt x="143892" y="208169"/>
                  </a:lnTo>
                  <a:lnTo>
                    <a:pt x="119132" y="181912"/>
                  </a:lnTo>
                  <a:lnTo>
                    <a:pt x="58584" y="146865"/>
                  </a:lnTo>
                  <a:lnTo>
                    <a:pt x="10297" y="105911"/>
                  </a:lnTo>
                  <a:lnTo>
                    <a:pt x="2168" y="85696"/>
                  </a:lnTo>
                  <a:lnTo>
                    <a:pt x="0" y="73754"/>
                  </a:lnTo>
                  <a:lnTo>
                    <a:pt x="3830" y="54246"/>
                  </a:lnTo>
                  <a:lnTo>
                    <a:pt x="14502" y="37777"/>
                  </a:lnTo>
                  <a:lnTo>
                    <a:pt x="40241" y="16522"/>
                  </a:lnTo>
                  <a:lnTo>
                    <a:pt x="59930" y="6583"/>
                  </a:lnTo>
                  <a:lnTo>
                    <a:pt x="101924" y="0"/>
                  </a:lnTo>
                  <a:lnTo>
                    <a:pt x="151705" y="6181"/>
                  </a:lnTo>
                  <a:lnTo>
                    <a:pt x="173811" y="12126"/>
                  </a:lnTo>
                  <a:lnTo>
                    <a:pt x="181110" y="17688"/>
                  </a:lnTo>
                  <a:lnTo>
                    <a:pt x="195706" y="49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01575" y="3716559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54218" y="381131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885893" y="3489828"/>
            <a:ext cx="631662" cy="534235"/>
            <a:chOff x="7885893" y="3489828"/>
            <a:chExt cx="631662" cy="534235"/>
          </a:xfrm>
        </p:grpSpPr>
        <p:sp>
          <p:nvSpPr>
            <p:cNvPr id="99" name="Freeform 98"/>
            <p:cNvSpPr/>
            <p:nvPr/>
          </p:nvSpPr>
          <p:spPr>
            <a:xfrm>
              <a:off x="7885893" y="3489828"/>
              <a:ext cx="281224" cy="534235"/>
            </a:xfrm>
            <a:custGeom>
              <a:avLst/>
              <a:gdLst/>
              <a:ahLst/>
              <a:cxnLst/>
              <a:rect l="0" t="0" r="0" b="0"/>
              <a:pathLst>
                <a:path w="281224" h="534235">
                  <a:moveTo>
                    <a:pt x="242107" y="58275"/>
                  </a:moveTo>
                  <a:lnTo>
                    <a:pt x="187063" y="33081"/>
                  </a:lnTo>
                  <a:lnTo>
                    <a:pt x="127595" y="13031"/>
                  </a:lnTo>
                  <a:lnTo>
                    <a:pt x="65489" y="3488"/>
                  </a:lnTo>
                  <a:lnTo>
                    <a:pt x="43117" y="0"/>
                  </a:lnTo>
                  <a:lnTo>
                    <a:pt x="21476" y="2349"/>
                  </a:lnTo>
                  <a:lnTo>
                    <a:pt x="14301" y="8123"/>
                  </a:lnTo>
                  <a:lnTo>
                    <a:pt x="6329" y="27017"/>
                  </a:lnTo>
                  <a:lnTo>
                    <a:pt x="1211" y="85679"/>
                  </a:lnTo>
                  <a:lnTo>
                    <a:pt x="324" y="135155"/>
                  </a:lnTo>
                  <a:lnTo>
                    <a:pt x="25" y="194388"/>
                  </a:lnTo>
                  <a:lnTo>
                    <a:pt x="0" y="208678"/>
                  </a:lnTo>
                  <a:lnTo>
                    <a:pt x="2324" y="215866"/>
                  </a:lnTo>
                  <a:lnTo>
                    <a:pt x="6212" y="218318"/>
                  </a:lnTo>
                  <a:lnTo>
                    <a:pt x="19112" y="214803"/>
                  </a:lnTo>
                  <a:lnTo>
                    <a:pt x="78759" y="192608"/>
                  </a:lnTo>
                  <a:lnTo>
                    <a:pt x="102827" y="191288"/>
                  </a:lnTo>
                  <a:lnTo>
                    <a:pt x="152464" y="199973"/>
                  </a:lnTo>
                  <a:lnTo>
                    <a:pt x="211509" y="234482"/>
                  </a:lnTo>
                  <a:lnTo>
                    <a:pt x="244425" y="263140"/>
                  </a:lnTo>
                  <a:lnTo>
                    <a:pt x="265151" y="292501"/>
                  </a:lnTo>
                  <a:lnTo>
                    <a:pt x="278051" y="330317"/>
                  </a:lnTo>
                  <a:lnTo>
                    <a:pt x="281223" y="369987"/>
                  </a:lnTo>
                  <a:lnTo>
                    <a:pt x="269327" y="431816"/>
                  </a:lnTo>
                  <a:lnTo>
                    <a:pt x="253811" y="467261"/>
                  </a:lnTo>
                  <a:lnTo>
                    <a:pt x="228807" y="494401"/>
                  </a:lnTo>
                  <a:lnTo>
                    <a:pt x="178572" y="528601"/>
                  </a:lnTo>
                  <a:lnTo>
                    <a:pt x="168165" y="533263"/>
                  </a:lnTo>
                  <a:lnTo>
                    <a:pt x="125571" y="534234"/>
                  </a:lnTo>
                  <a:lnTo>
                    <a:pt x="81496" y="521524"/>
                  </a:lnTo>
                  <a:lnTo>
                    <a:pt x="62319" y="506319"/>
                  </a:lnTo>
                  <a:lnTo>
                    <a:pt x="42065" y="479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43813" y="3531282"/>
              <a:ext cx="273742" cy="423119"/>
            </a:xfrm>
            <a:custGeom>
              <a:avLst/>
              <a:gdLst/>
              <a:ahLst/>
              <a:cxnLst/>
              <a:rect l="0" t="0" r="0" b="0"/>
              <a:pathLst>
                <a:path w="273742" h="423119">
                  <a:moveTo>
                    <a:pt x="0" y="101049"/>
                  </a:moveTo>
                  <a:lnTo>
                    <a:pt x="9576" y="77003"/>
                  </a:lnTo>
                  <a:lnTo>
                    <a:pt x="56117" y="19047"/>
                  </a:lnTo>
                  <a:lnTo>
                    <a:pt x="65488" y="11286"/>
                  </a:lnTo>
                  <a:lnTo>
                    <a:pt x="88377" y="2663"/>
                  </a:lnTo>
                  <a:lnTo>
                    <a:pt x="114148" y="0"/>
                  </a:lnTo>
                  <a:lnTo>
                    <a:pt x="141199" y="2716"/>
                  </a:lnTo>
                  <a:lnTo>
                    <a:pt x="162581" y="10942"/>
                  </a:lnTo>
                  <a:lnTo>
                    <a:pt x="171559" y="16411"/>
                  </a:lnTo>
                  <a:lnTo>
                    <a:pt x="195372" y="46466"/>
                  </a:lnTo>
                  <a:lnTo>
                    <a:pt x="211656" y="85006"/>
                  </a:lnTo>
                  <a:lnTo>
                    <a:pt x="219233" y="141121"/>
                  </a:lnTo>
                  <a:lnTo>
                    <a:pt x="220546" y="190261"/>
                  </a:lnTo>
                  <a:lnTo>
                    <a:pt x="218595" y="241866"/>
                  </a:lnTo>
                  <a:lnTo>
                    <a:pt x="205409" y="293032"/>
                  </a:lnTo>
                  <a:lnTo>
                    <a:pt x="192403" y="336007"/>
                  </a:lnTo>
                  <a:lnTo>
                    <a:pt x="160894" y="385988"/>
                  </a:lnTo>
                  <a:lnTo>
                    <a:pt x="134629" y="411513"/>
                  </a:lnTo>
                  <a:lnTo>
                    <a:pt x="111698" y="420358"/>
                  </a:lnTo>
                  <a:lnTo>
                    <a:pt x="87078" y="423118"/>
                  </a:lnTo>
                  <a:lnTo>
                    <a:pt x="64438" y="420446"/>
                  </a:lnTo>
                  <a:lnTo>
                    <a:pt x="45797" y="412240"/>
                  </a:lnTo>
                  <a:lnTo>
                    <a:pt x="14765" y="387907"/>
                  </a:lnTo>
                  <a:lnTo>
                    <a:pt x="6563" y="368141"/>
                  </a:lnTo>
                  <a:lnTo>
                    <a:pt x="1296" y="317325"/>
                  </a:lnTo>
                  <a:lnTo>
                    <a:pt x="6815" y="296218"/>
                  </a:lnTo>
                  <a:lnTo>
                    <a:pt x="11562" y="287313"/>
                  </a:lnTo>
                  <a:lnTo>
                    <a:pt x="19407" y="281377"/>
                  </a:lnTo>
                  <a:lnTo>
                    <a:pt x="40600" y="274782"/>
                  </a:lnTo>
                  <a:lnTo>
                    <a:pt x="73251" y="276658"/>
                  </a:lnTo>
                  <a:lnTo>
                    <a:pt x="115725" y="296178"/>
                  </a:lnTo>
                  <a:lnTo>
                    <a:pt x="177807" y="336371"/>
                  </a:lnTo>
                  <a:lnTo>
                    <a:pt x="212765" y="361179"/>
                  </a:lnTo>
                  <a:lnTo>
                    <a:pt x="273741" y="385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742549" y="4274570"/>
            <a:ext cx="1260245" cy="612825"/>
            <a:chOff x="1742549" y="4274570"/>
            <a:chExt cx="1260245" cy="612825"/>
          </a:xfrm>
        </p:grpSpPr>
        <p:sp>
          <p:nvSpPr>
            <p:cNvPr id="102" name="Freeform 101"/>
            <p:cNvSpPr/>
            <p:nvPr/>
          </p:nvSpPr>
          <p:spPr>
            <a:xfrm>
              <a:off x="1742549" y="4274570"/>
              <a:ext cx="314749" cy="566090"/>
            </a:xfrm>
            <a:custGeom>
              <a:avLst/>
              <a:gdLst/>
              <a:ahLst/>
              <a:cxnLst/>
              <a:rect l="0" t="0" r="0" b="0"/>
              <a:pathLst>
                <a:path w="314749" h="566090">
                  <a:moveTo>
                    <a:pt x="215751" y="0"/>
                  </a:moveTo>
                  <a:lnTo>
                    <a:pt x="226930" y="11178"/>
                  </a:lnTo>
                  <a:lnTo>
                    <a:pt x="226713" y="15640"/>
                  </a:lnTo>
                  <a:lnTo>
                    <a:pt x="223059" y="19786"/>
                  </a:lnTo>
                  <a:lnTo>
                    <a:pt x="217114" y="23719"/>
                  </a:lnTo>
                  <a:lnTo>
                    <a:pt x="201149" y="24969"/>
                  </a:lnTo>
                  <a:lnTo>
                    <a:pt x="144808" y="13167"/>
                  </a:lnTo>
                  <a:lnTo>
                    <a:pt x="84183" y="1965"/>
                  </a:lnTo>
                  <a:lnTo>
                    <a:pt x="43277" y="582"/>
                  </a:lnTo>
                  <a:lnTo>
                    <a:pt x="21723" y="6497"/>
                  </a:lnTo>
                  <a:lnTo>
                    <a:pt x="12699" y="11350"/>
                  </a:lnTo>
                  <a:lnTo>
                    <a:pt x="6684" y="19265"/>
                  </a:lnTo>
                  <a:lnTo>
                    <a:pt x="0" y="40537"/>
                  </a:lnTo>
                  <a:lnTo>
                    <a:pt x="4114" y="100727"/>
                  </a:lnTo>
                  <a:lnTo>
                    <a:pt x="11754" y="150468"/>
                  </a:lnTo>
                  <a:lnTo>
                    <a:pt x="14928" y="209790"/>
                  </a:lnTo>
                  <a:lnTo>
                    <a:pt x="21144" y="260978"/>
                  </a:lnTo>
                  <a:lnTo>
                    <a:pt x="24729" y="299725"/>
                  </a:lnTo>
                  <a:lnTo>
                    <a:pt x="24062" y="305102"/>
                  </a:lnTo>
                  <a:lnTo>
                    <a:pt x="22448" y="305176"/>
                  </a:lnTo>
                  <a:lnTo>
                    <a:pt x="20202" y="301717"/>
                  </a:lnTo>
                  <a:lnTo>
                    <a:pt x="20826" y="288514"/>
                  </a:lnTo>
                  <a:lnTo>
                    <a:pt x="26172" y="272118"/>
                  </a:lnTo>
                  <a:lnTo>
                    <a:pt x="36347" y="257032"/>
                  </a:lnTo>
                  <a:lnTo>
                    <a:pt x="51788" y="245647"/>
                  </a:lnTo>
                  <a:lnTo>
                    <a:pt x="90297" y="228807"/>
                  </a:lnTo>
                  <a:lnTo>
                    <a:pt x="110861" y="227644"/>
                  </a:lnTo>
                  <a:lnTo>
                    <a:pt x="131698" y="232196"/>
                  </a:lnTo>
                  <a:lnTo>
                    <a:pt x="193540" y="260152"/>
                  </a:lnTo>
                  <a:lnTo>
                    <a:pt x="247144" y="299825"/>
                  </a:lnTo>
                  <a:lnTo>
                    <a:pt x="285453" y="348102"/>
                  </a:lnTo>
                  <a:lnTo>
                    <a:pt x="305515" y="398090"/>
                  </a:lnTo>
                  <a:lnTo>
                    <a:pt x="314748" y="437967"/>
                  </a:lnTo>
                  <a:lnTo>
                    <a:pt x="313172" y="461374"/>
                  </a:lnTo>
                  <a:lnTo>
                    <a:pt x="294223" y="504996"/>
                  </a:lnTo>
                  <a:lnTo>
                    <a:pt x="281433" y="526259"/>
                  </a:lnTo>
                  <a:lnTo>
                    <a:pt x="264830" y="541169"/>
                  </a:lnTo>
                  <a:lnTo>
                    <a:pt x="225576" y="560273"/>
                  </a:lnTo>
                  <a:lnTo>
                    <a:pt x="188896" y="566089"/>
                  </a:lnTo>
                  <a:lnTo>
                    <a:pt x="153982" y="562223"/>
                  </a:lnTo>
                  <a:lnTo>
                    <a:pt x="91789" y="535659"/>
                  </a:lnTo>
                  <a:lnTo>
                    <a:pt x="32686" y="489512"/>
                  </a:lnTo>
                  <a:lnTo>
                    <a:pt x="1571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22930" y="4382699"/>
              <a:ext cx="277568" cy="442364"/>
            </a:xfrm>
            <a:custGeom>
              <a:avLst/>
              <a:gdLst/>
              <a:ahLst/>
              <a:cxnLst/>
              <a:rect l="0" t="0" r="0" b="0"/>
              <a:pathLst>
                <a:path w="277568" h="442364">
                  <a:moveTo>
                    <a:pt x="35412" y="70855"/>
                  </a:moveTo>
                  <a:lnTo>
                    <a:pt x="44987" y="39573"/>
                  </a:lnTo>
                  <a:lnTo>
                    <a:pt x="55655" y="23416"/>
                  </a:lnTo>
                  <a:lnTo>
                    <a:pt x="71315" y="11557"/>
                  </a:lnTo>
                  <a:lnTo>
                    <a:pt x="91143" y="3556"/>
                  </a:lnTo>
                  <a:lnTo>
                    <a:pt x="115553" y="0"/>
                  </a:lnTo>
                  <a:lnTo>
                    <a:pt x="138880" y="4659"/>
                  </a:lnTo>
                  <a:lnTo>
                    <a:pt x="150014" y="9177"/>
                  </a:lnTo>
                  <a:lnTo>
                    <a:pt x="168624" y="26675"/>
                  </a:lnTo>
                  <a:lnTo>
                    <a:pt x="205726" y="81111"/>
                  </a:lnTo>
                  <a:lnTo>
                    <a:pt x="218716" y="114058"/>
                  </a:lnTo>
                  <a:lnTo>
                    <a:pt x="223698" y="169640"/>
                  </a:lnTo>
                  <a:lnTo>
                    <a:pt x="224682" y="231008"/>
                  </a:lnTo>
                  <a:lnTo>
                    <a:pt x="215301" y="288190"/>
                  </a:lnTo>
                  <a:lnTo>
                    <a:pt x="192131" y="344546"/>
                  </a:lnTo>
                  <a:lnTo>
                    <a:pt x="168805" y="383575"/>
                  </a:lnTo>
                  <a:lnTo>
                    <a:pt x="135070" y="422616"/>
                  </a:lnTo>
                  <a:lnTo>
                    <a:pt x="107444" y="439983"/>
                  </a:lnTo>
                  <a:lnTo>
                    <a:pt x="81074" y="442363"/>
                  </a:lnTo>
                  <a:lnTo>
                    <a:pt x="53367" y="438351"/>
                  </a:lnTo>
                  <a:lnTo>
                    <a:pt x="33253" y="428768"/>
                  </a:lnTo>
                  <a:lnTo>
                    <a:pt x="19634" y="413591"/>
                  </a:lnTo>
                  <a:lnTo>
                    <a:pt x="1359" y="375252"/>
                  </a:lnTo>
                  <a:lnTo>
                    <a:pt x="0" y="351592"/>
                  </a:lnTo>
                  <a:lnTo>
                    <a:pt x="4465" y="327818"/>
                  </a:lnTo>
                  <a:lnTo>
                    <a:pt x="14249" y="309453"/>
                  </a:lnTo>
                  <a:lnTo>
                    <a:pt x="29515" y="296612"/>
                  </a:lnTo>
                  <a:lnTo>
                    <a:pt x="49169" y="288175"/>
                  </a:lnTo>
                  <a:lnTo>
                    <a:pt x="73501" y="284425"/>
                  </a:lnTo>
                  <a:lnTo>
                    <a:pt x="93675" y="288998"/>
                  </a:lnTo>
                  <a:lnTo>
                    <a:pt x="156493" y="321936"/>
                  </a:lnTo>
                  <a:lnTo>
                    <a:pt x="214859" y="362311"/>
                  </a:lnTo>
                  <a:lnTo>
                    <a:pt x="235658" y="366897"/>
                  </a:lnTo>
                  <a:lnTo>
                    <a:pt x="277567" y="365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90572" y="4640485"/>
              <a:ext cx="220537" cy="181568"/>
            </a:xfrm>
            <a:custGeom>
              <a:avLst/>
              <a:gdLst/>
              <a:ahLst/>
              <a:cxnLst/>
              <a:rect l="0" t="0" r="0" b="0"/>
              <a:pathLst>
                <a:path w="220537" h="181568">
                  <a:moveTo>
                    <a:pt x="20495" y="86810"/>
                  </a:moveTo>
                  <a:lnTo>
                    <a:pt x="20495" y="145427"/>
                  </a:lnTo>
                  <a:lnTo>
                    <a:pt x="19325" y="150454"/>
                  </a:lnTo>
                  <a:lnTo>
                    <a:pt x="17375" y="150296"/>
                  </a:lnTo>
                  <a:lnTo>
                    <a:pt x="12089" y="139593"/>
                  </a:lnTo>
                  <a:lnTo>
                    <a:pt x="2284" y="94593"/>
                  </a:lnTo>
                  <a:lnTo>
                    <a:pt x="0" y="40644"/>
                  </a:lnTo>
                  <a:lnTo>
                    <a:pt x="5927" y="19108"/>
                  </a:lnTo>
                  <a:lnTo>
                    <a:pt x="10783" y="10090"/>
                  </a:lnTo>
                  <a:lnTo>
                    <a:pt x="16360" y="6418"/>
                  </a:lnTo>
                  <a:lnTo>
                    <a:pt x="22418" y="6309"/>
                  </a:lnTo>
                  <a:lnTo>
                    <a:pt x="54540" y="22945"/>
                  </a:lnTo>
                  <a:lnTo>
                    <a:pt x="67992" y="38539"/>
                  </a:lnTo>
                  <a:lnTo>
                    <a:pt x="91748" y="77145"/>
                  </a:lnTo>
                  <a:lnTo>
                    <a:pt x="94903" y="80367"/>
                  </a:lnTo>
                  <a:lnTo>
                    <a:pt x="95837" y="79005"/>
                  </a:lnTo>
                  <a:lnTo>
                    <a:pt x="89125" y="32558"/>
                  </a:lnTo>
                  <a:lnTo>
                    <a:pt x="90815" y="22566"/>
                  </a:lnTo>
                  <a:lnTo>
                    <a:pt x="95451" y="14735"/>
                  </a:lnTo>
                  <a:lnTo>
                    <a:pt x="109961" y="2914"/>
                  </a:lnTo>
                  <a:lnTo>
                    <a:pt x="131227" y="0"/>
                  </a:lnTo>
                  <a:lnTo>
                    <a:pt x="143450" y="861"/>
                  </a:lnTo>
                  <a:lnTo>
                    <a:pt x="163269" y="11176"/>
                  </a:lnTo>
                  <a:lnTo>
                    <a:pt x="195056" y="46394"/>
                  </a:lnTo>
                  <a:lnTo>
                    <a:pt x="211167" y="82374"/>
                  </a:lnTo>
                  <a:lnTo>
                    <a:pt x="218685" y="135283"/>
                  </a:lnTo>
                  <a:lnTo>
                    <a:pt x="220536" y="181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95336" y="469570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48932"/>
                  </a:lnTo>
                  <a:lnTo>
                    <a:pt x="5590" y="10806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16393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90093" y="4874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212033" y="52642"/>
            <a:ext cx="9537356" cy="451141"/>
            <a:chOff x="212033" y="52642"/>
            <a:chExt cx="9537356" cy="451141"/>
          </a:xfrm>
        </p:grpSpPr>
        <p:sp>
          <p:nvSpPr>
            <p:cNvPr id="2" name="Freeform 1"/>
            <p:cNvSpPr/>
            <p:nvPr/>
          </p:nvSpPr>
          <p:spPr>
            <a:xfrm>
              <a:off x="212033" y="189512"/>
              <a:ext cx="406170" cy="289924"/>
            </a:xfrm>
            <a:custGeom>
              <a:avLst/>
              <a:gdLst/>
              <a:ahLst/>
              <a:cxnLst/>
              <a:rect l="0" t="0" r="0" b="0"/>
              <a:pathLst>
                <a:path w="406170" h="289924">
                  <a:moveTo>
                    <a:pt x="9065" y="10529"/>
                  </a:moveTo>
                  <a:lnTo>
                    <a:pt x="0" y="69146"/>
                  </a:lnTo>
                  <a:lnTo>
                    <a:pt x="1165" y="129386"/>
                  </a:lnTo>
                  <a:lnTo>
                    <a:pt x="21499" y="177506"/>
                  </a:lnTo>
                  <a:lnTo>
                    <a:pt x="47704" y="238668"/>
                  </a:lnTo>
                  <a:lnTo>
                    <a:pt x="59773" y="261663"/>
                  </a:lnTo>
                  <a:lnTo>
                    <a:pt x="76056" y="277342"/>
                  </a:lnTo>
                  <a:lnTo>
                    <a:pt x="85311" y="283161"/>
                  </a:lnTo>
                  <a:lnTo>
                    <a:pt x="96160" y="284700"/>
                  </a:lnTo>
                  <a:lnTo>
                    <a:pt x="120694" y="280172"/>
                  </a:lnTo>
                  <a:lnTo>
                    <a:pt x="140956" y="267241"/>
                  </a:lnTo>
                  <a:lnTo>
                    <a:pt x="156590" y="248625"/>
                  </a:lnTo>
                  <a:lnTo>
                    <a:pt x="180123" y="190596"/>
                  </a:lnTo>
                  <a:lnTo>
                    <a:pt x="181407" y="168938"/>
                  </a:lnTo>
                  <a:lnTo>
                    <a:pt x="180418" y="154632"/>
                  </a:lnTo>
                  <a:lnTo>
                    <a:pt x="181792" y="155731"/>
                  </a:lnTo>
                  <a:lnTo>
                    <a:pt x="207927" y="217263"/>
                  </a:lnTo>
                  <a:lnTo>
                    <a:pt x="247915" y="278344"/>
                  </a:lnTo>
                  <a:lnTo>
                    <a:pt x="268079" y="287485"/>
                  </a:lnTo>
                  <a:lnTo>
                    <a:pt x="280007" y="289923"/>
                  </a:lnTo>
                  <a:lnTo>
                    <a:pt x="302619" y="286392"/>
                  </a:lnTo>
                  <a:lnTo>
                    <a:pt x="323197" y="275855"/>
                  </a:lnTo>
                  <a:lnTo>
                    <a:pt x="362835" y="230519"/>
                  </a:lnTo>
                  <a:lnTo>
                    <a:pt x="395409" y="170506"/>
                  </a:lnTo>
                  <a:lnTo>
                    <a:pt x="403042" y="147140"/>
                  </a:lnTo>
                  <a:lnTo>
                    <a:pt x="406169" y="107678"/>
                  </a:lnTo>
                  <a:lnTo>
                    <a:pt x="397338" y="55542"/>
                  </a:lnTo>
                  <a:lnTo>
                    <a:pt x="3775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3295" y="305326"/>
              <a:ext cx="84229" cy="146812"/>
            </a:xfrm>
            <a:custGeom>
              <a:avLst/>
              <a:gdLst/>
              <a:ahLst/>
              <a:cxnLst/>
              <a:rect l="0" t="0" r="0" b="0"/>
              <a:pathLst>
                <a:path w="84229" h="146812">
                  <a:moveTo>
                    <a:pt x="0" y="63171"/>
                  </a:moveTo>
                  <a:lnTo>
                    <a:pt x="23719" y="107133"/>
                  </a:lnTo>
                  <a:lnTo>
                    <a:pt x="29255" y="143007"/>
                  </a:lnTo>
                  <a:lnTo>
                    <a:pt x="28862" y="146811"/>
                  </a:lnTo>
                  <a:lnTo>
                    <a:pt x="27430" y="144667"/>
                  </a:lnTo>
                  <a:lnTo>
                    <a:pt x="23889" y="128637"/>
                  </a:lnTo>
                  <a:lnTo>
                    <a:pt x="24736" y="73806"/>
                  </a:lnTo>
                  <a:lnTo>
                    <a:pt x="30881" y="46841"/>
                  </a:lnTo>
                  <a:lnTo>
                    <a:pt x="41411" y="23158"/>
                  </a:lnTo>
                  <a:lnTo>
                    <a:pt x="48664" y="1543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34744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6209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2931" y="168455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48931"/>
                  </a:lnTo>
                  <a:lnTo>
                    <a:pt x="1574" y="96777"/>
                  </a:lnTo>
                  <a:lnTo>
                    <a:pt x="9450" y="147998"/>
                  </a:lnTo>
                  <a:lnTo>
                    <a:pt x="16073" y="200219"/>
                  </a:lnTo>
                  <a:lnTo>
                    <a:pt x="18035" y="249617"/>
                  </a:lnTo>
                  <a:lnTo>
                    <a:pt x="21736" y="284531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6507" y="27374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6822" y="3120"/>
                  </a:lnTo>
                  <a:lnTo>
                    <a:pt x="86275" y="9553"/>
                  </a:lnTo>
                  <a:lnTo>
                    <a:pt x="3441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7077" y="273766"/>
              <a:ext cx="147567" cy="178960"/>
            </a:xfrm>
            <a:custGeom>
              <a:avLst/>
              <a:gdLst/>
              <a:ahLst/>
              <a:cxnLst/>
              <a:rect l="0" t="0" r="0" b="0"/>
              <a:pathLst>
                <a:path w="147567" h="178960">
                  <a:moveTo>
                    <a:pt x="0" y="84202"/>
                  </a:moveTo>
                  <a:lnTo>
                    <a:pt x="42692" y="87322"/>
                  </a:lnTo>
                  <a:lnTo>
                    <a:pt x="63428" y="90268"/>
                  </a:lnTo>
                  <a:lnTo>
                    <a:pt x="115847" y="79643"/>
                  </a:lnTo>
                  <a:lnTo>
                    <a:pt x="141820" y="64264"/>
                  </a:lnTo>
                  <a:lnTo>
                    <a:pt x="146019" y="55702"/>
                  </a:lnTo>
                  <a:lnTo>
                    <a:pt x="147566" y="33711"/>
                  </a:lnTo>
                  <a:lnTo>
                    <a:pt x="144001" y="23635"/>
                  </a:lnTo>
                  <a:lnTo>
                    <a:pt x="130681" y="6201"/>
                  </a:lnTo>
                  <a:lnTo>
                    <a:pt x="121046" y="1786"/>
                  </a:lnTo>
                  <a:lnTo>
                    <a:pt x="97862" y="0"/>
                  </a:lnTo>
                  <a:lnTo>
                    <a:pt x="64091" y="11160"/>
                  </a:lnTo>
                  <a:lnTo>
                    <a:pt x="31858" y="29285"/>
                  </a:lnTo>
                  <a:lnTo>
                    <a:pt x="16889" y="45757"/>
                  </a:lnTo>
                  <a:lnTo>
                    <a:pt x="7506" y="65946"/>
                  </a:lnTo>
                  <a:lnTo>
                    <a:pt x="3394" y="102450"/>
                  </a:lnTo>
                  <a:lnTo>
                    <a:pt x="10234" y="136012"/>
                  </a:lnTo>
                  <a:lnTo>
                    <a:pt x="20536" y="157532"/>
                  </a:lnTo>
                  <a:lnTo>
                    <a:pt x="28899" y="164674"/>
                  </a:lnTo>
                  <a:lnTo>
                    <a:pt x="50669" y="172610"/>
                  </a:lnTo>
                  <a:lnTo>
                    <a:pt x="107119" y="178123"/>
                  </a:lnTo>
                  <a:lnTo>
                    <a:pt x="126342" y="178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203586"/>
              <a:ext cx="200043" cy="251909"/>
            </a:xfrm>
            <a:custGeom>
              <a:avLst/>
              <a:gdLst/>
              <a:ahLst/>
              <a:cxnLst/>
              <a:rect l="0" t="0" r="0" b="0"/>
              <a:pathLst>
                <a:path w="200043" h="251909">
                  <a:moveTo>
                    <a:pt x="0" y="101740"/>
                  </a:moveTo>
                  <a:lnTo>
                    <a:pt x="58617" y="107329"/>
                  </a:lnTo>
                  <a:lnTo>
                    <a:pt x="93407" y="105216"/>
                  </a:lnTo>
                  <a:lnTo>
                    <a:pt x="135434" y="92851"/>
                  </a:lnTo>
                  <a:lnTo>
                    <a:pt x="174824" y="62427"/>
                  </a:lnTo>
                  <a:lnTo>
                    <a:pt x="182984" y="42543"/>
                  </a:lnTo>
                  <a:lnTo>
                    <a:pt x="185161" y="30690"/>
                  </a:lnTo>
                  <a:lnTo>
                    <a:pt x="183102" y="21618"/>
                  </a:lnTo>
                  <a:lnTo>
                    <a:pt x="178220" y="14400"/>
                  </a:lnTo>
                  <a:lnTo>
                    <a:pt x="171456" y="8418"/>
                  </a:lnTo>
                  <a:lnTo>
                    <a:pt x="151462" y="1772"/>
                  </a:lnTo>
                  <a:lnTo>
                    <a:pt x="139579" y="0"/>
                  </a:lnTo>
                  <a:lnTo>
                    <a:pt x="117018" y="4269"/>
                  </a:lnTo>
                  <a:lnTo>
                    <a:pt x="87704" y="19827"/>
                  </a:lnTo>
                  <a:lnTo>
                    <a:pt x="56839" y="46045"/>
                  </a:lnTo>
                  <a:lnTo>
                    <a:pt x="40888" y="72370"/>
                  </a:lnTo>
                  <a:lnTo>
                    <a:pt x="38840" y="95316"/>
                  </a:lnTo>
                  <a:lnTo>
                    <a:pt x="41467" y="153763"/>
                  </a:lnTo>
                  <a:lnTo>
                    <a:pt x="53101" y="198783"/>
                  </a:lnTo>
                  <a:lnTo>
                    <a:pt x="68054" y="221299"/>
                  </a:lnTo>
                  <a:lnTo>
                    <a:pt x="86398" y="237935"/>
                  </a:lnTo>
                  <a:lnTo>
                    <a:pt x="106250" y="249229"/>
                  </a:lnTo>
                  <a:lnTo>
                    <a:pt x="126771" y="251908"/>
                  </a:lnTo>
                  <a:lnTo>
                    <a:pt x="147590" y="248030"/>
                  </a:lnTo>
                  <a:lnTo>
                    <a:pt x="200042" y="228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11965" y="250939"/>
              <a:ext cx="214792" cy="191414"/>
            </a:xfrm>
            <a:custGeom>
              <a:avLst/>
              <a:gdLst/>
              <a:ahLst/>
              <a:cxnLst/>
              <a:rect l="0" t="0" r="0" b="0"/>
              <a:pathLst>
                <a:path w="214792" h="191414">
                  <a:moveTo>
                    <a:pt x="130563" y="117558"/>
                  </a:moveTo>
                  <a:lnTo>
                    <a:pt x="136152" y="100790"/>
                  </a:lnTo>
                  <a:lnTo>
                    <a:pt x="135777" y="83200"/>
                  </a:lnTo>
                  <a:lnTo>
                    <a:pt x="126004" y="43311"/>
                  </a:lnTo>
                  <a:lnTo>
                    <a:pt x="110625" y="17700"/>
                  </a:lnTo>
                  <a:lnTo>
                    <a:pt x="91676" y="5716"/>
                  </a:lnTo>
                  <a:lnTo>
                    <a:pt x="80072" y="883"/>
                  </a:lnTo>
                  <a:lnTo>
                    <a:pt x="69996" y="0"/>
                  </a:lnTo>
                  <a:lnTo>
                    <a:pt x="52562" y="5259"/>
                  </a:lnTo>
                  <a:lnTo>
                    <a:pt x="29593" y="26962"/>
                  </a:lnTo>
                  <a:lnTo>
                    <a:pt x="5251" y="84325"/>
                  </a:lnTo>
                  <a:lnTo>
                    <a:pt x="0" y="106297"/>
                  </a:lnTo>
                  <a:lnTo>
                    <a:pt x="6160" y="148999"/>
                  </a:lnTo>
                  <a:lnTo>
                    <a:pt x="13272" y="168966"/>
                  </a:lnTo>
                  <a:lnTo>
                    <a:pt x="24231" y="185640"/>
                  </a:lnTo>
                  <a:lnTo>
                    <a:pt x="31599" y="189852"/>
                  </a:lnTo>
                  <a:lnTo>
                    <a:pt x="49145" y="191413"/>
                  </a:lnTo>
                  <a:lnTo>
                    <a:pt x="78753" y="180125"/>
                  </a:lnTo>
                  <a:lnTo>
                    <a:pt x="93108" y="165253"/>
                  </a:lnTo>
                  <a:lnTo>
                    <a:pt x="119519" y="106595"/>
                  </a:lnTo>
                  <a:lnTo>
                    <a:pt x="123201" y="96211"/>
                  </a:lnTo>
                  <a:lnTo>
                    <a:pt x="125655" y="93968"/>
                  </a:lnTo>
                  <a:lnTo>
                    <a:pt x="127291" y="97152"/>
                  </a:lnTo>
                  <a:lnTo>
                    <a:pt x="128382" y="103954"/>
                  </a:lnTo>
                  <a:lnTo>
                    <a:pt x="135833" y="117751"/>
                  </a:lnTo>
                  <a:lnTo>
                    <a:pt x="159680" y="145672"/>
                  </a:lnTo>
                  <a:lnTo>
                    <a:pt x="214791" y="180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9240" y="267602"/>
              <a:ext cx="156502" cy="159570"/>
            </a:xfrm>
            <a:custGeom>
              <a:avLst/>
              <a:gdLst/>
              <a:ahLst/>
              <a:cxnLst/>
              <a:rect l="0" t="0" r="0" b="0"/>
              <a:pathLst>
                <a:path w="156502" h="159570">
                  <a:moveTo>
                    <a:pt x="114386" y="27195"/>
                  </a:moveTo>
                  <a:lnTo>
                    <a:pt x="103208" y="10428"/>
                  </a:lnTo>
                  <a:lnTo>
                    <a:pt x="95236" y="5489"/>
                  </a:lnTo>
                  <a:lnTo>
                    <a:pt x="73900" y="0"/>
                  </a:lnTo>
                  <a:lnTo>
                    <a:pt x="41169" y="2500"/>
                  </a:lnTo>
                  <a:lnTo>
                    <a:pt x="22964" y="13880"/>
                  </a:lnTo>
                  <a:lnTo>
                    <a:pt x="14834" y="21828"/>
                  </a:lnTo>
                  <a:lnTo>
                    <a:pt x="5800" y="43137"/>
                  </a:lnTo>
                  <a:lnTo>
                    <a:pt x="0" y="94945"/>
                  </a:lnTo>
                  <a:lnTo>
                    <a:pt x="5447" y="116188"/>
                  </a:lnTo>
                  <a:lnTo>
                    <a:pt x="28007" y="148889"/>
                  </a:lnTo>
                  <a:lnTo>
                    <a:pt x="47530" y="157321"/>
                  </a:lnTo>
                  <a:lnTo>
                    <a:pt x="59287" y="159569"/>
                  </a:lnTo>
                  <a:lnTo>
                    <a:pt x="81709" y="155828"/>
                  </a:lnTo>
                  <a:lnTo>
                    <a:pt x="139637" y="135801"/>
                  </a:lnTo>
                  <a:lnTo>
                    <a:pt x="156501" y="13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41789" y="136870"/>
              <a:ext cx="216637" cy="284270"/>
            </a:xfrm>
            <a:custGeom>
              <a:avLst/>
              <a:gdLst/>
              <a:ahLst/>
              <a:cxnLst/>
              <a:rect l="0" t="0" r="0" b="0"/>
              <a:pathLst>
                <a:path w="216637" h="284270">
                  <a:moveTo>
                    <a:pt x="6065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6585" y="144323"/>
                  </a:lnTo>
                  <a:lnTo>
                    <a:pt x="27814" y="197008"/>
                  </a:lnTo>
                  <a:lnTo>
                    <a:pt x="41297" y="247145"/>
                  </a:lnTo>
                  <a:lnTo>
                    <a:pt x="43591" y="251331"/>
                  </a:lnTo>
                  <a:lnTo>
                    <a:pt x="45121" y="249442"/>
                  </a:lnTo>
                  <a:lnTo>
                    <a:pt x="50116" y="202691"/>
                  </a:lnTo>
                  <a:lnTo>
                    <a:pt x="59179" y="185231"/>
                  </a:lnTo>
                  <a:lnTo>
                    <a:pt x="74125" y="172792"/>
                  </a:lnTo>
                  <a:lnTo>
                    <a:pt x="83024" y="167837"/>
                  </a:lnTo>
                  <a:lnTo>
                    <a:pt x="105390" y="165451"/>
                  </a:lnTo>
                  <a:lnTo>
                    <a:pt x="128589" y="169460"/>
                  </a:lnTo>
                  <a:lnTo>
                    <a:pt x="154802" y="184871"/>
                  </a:lnTo>
                  <a:lnTo>
                    <a:pt x="191783" y="217902"/>
                  </a:lnTo>
                  <a:lnTo>
                    <a:pt x="199741" y="238005"/>
                  </a:lnTo>
                  <a:lnTo>
                    <a:pt x="207340" y="266272"/>
                  </a:lnTo>
                  <a:lnTo>
                    <a:pt x="21663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0580" y="221098"/>
              <a:ext cx="115815" cy="182034"/>
            </a:xfrm>
            <a:custGeom>
              <a:avLst/>
              <a:gdLst/>
              <a:ahLst/>
              <a:cxnLst/>
              <a:rect l="0" t="0" r="0" b="0"/>
              <a:pathLst>
                <a:path w="115815" h="182034">
                  <a:moveTo>
                    <a:pt x="0" y="63171"/>
                  </a:moveTo>
                  <a:lnTo>
                    <a:pt x="0" y="121788"/>
                  </a:lnTo>
                  <a:lnTo>
                    <a:pt x="6239" y="142255"/>
                  </a:lnTo>
                  <a:lnTo>
                    <a:pt x="23719" y="180048"/>
                  </a:lnTo>
                  <a:lnTo>
                    <a:pt x="26341" y="182033"/>
                  </a:lnTo>
                  <a:lnTo>
                    <a:pt x="28089" y="178677"/>
                  </a:lnTo>
                  <a:lnTo>
                    <a:pt x="28862" y="163640"/>
                  </a:lnTo>
                  <a:lnTo>
                    <a:pt x="13491" y="103692"/>
                  </a:lnTo>
                  <a:lnTo>
                    <a:pt x="5687" y="66339"/>
                  </a:lnTo>
                  <a:lnTo>
                    <a:pt x="7597" y="43522"/>
                  </a:lnTo>
                  <a:lnTo>
                    <a:pt x="12084" y="34864"/>
                  </a:lnTo>
                  <a:lnTo>
                    <a:pt x="26428" y="22124"/>
                  </a:lnTo>
                  <a:lnTo>
                    <a:pt x="47621" y="15682"/>
                  </a:lnTo>
                  <a:lnTo>
                    <a:pt x="106014" y="264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5752" y="251839"/>
              <a:ext cx="193327" cy="156906"/>
            </a:xfrm>
            <a:custGeom>
              <a:avLst/>
              <a:gdLst/>
              <a:ahLst/>
              <a:cxnLst/>
              <a:rect l="0" t="0" r="0" b="0"/>
              <a:pathLst>
                <a:path w="193327" h="156906">
                  <a:moveTo>
                    <a:pt x="109098" y="95601"/>
                  </a:moveTo>
                  <a:lnTo>
                    <a:pt x="89969" y="41726"/>
                  </a:lnTo>
                  <a:lnTo>
                    <a:pt x="78759" y="21354"/>
                  </a:lnTo>
                  <a:lnTo>
                    <a:pt x="62858" y="6840"/>
                  </a:lnTo>
                  <a:lnTo>
                    <a:pt x="53705" y="1332"/>
                  </a:lnTo>
                  <a:lnTo>
                    <a:pt x="44093" y="0"/>
                  </a:lnTo>
                  <a:lnTo>
                    <a:pt x="24055" y="4758"/>
                  </a:lnTo>
                  <a:lnTo>
                    <a:pt x="17307" y="11643"/>
                  </a:lnTo>
                  <a:lnTo>
                    <a:pt x="0" y="69409"/>
                  </a:lnTo>
                  <a:lnTo>
                    <a:pt x="863" y="110197"/>
                  </a:lnTo>
                  <a:lnTo>
                    <a:pt x="14117" y="146329"/>
                  </a:lnTo>
                  <a:lnTo>
                    <a:pt x="22381" y="152816"/>
                  </a:lnTo>
                  <a:lnTo>
                    <a:pt x="44040" y="156905"/>
                  </a:lnTo>
                  <a:lnTo>
                    <a:pt x="63026" y="151703"/>
                  </a:lnTo>
                  <a:lnTo>
                    <a:pt x="71364" y="147040"/>
                  </a:lnTo>
                  <a:lnTo>
                    <a:pt x="83749" y="132501"/>
                  </a:lnTo>
                  <a:lnTo>
                    <a:pt x="91982" y="113171"/>
                  </a:lnTo>
                  <a:lnTo>
                    <a:pt x="95642" y="88982"/>
                  </a:lnTo>
                  <a:lnTo>
                    <a:pt x="91029" y="68872"/>
                  </a:lnTo>
                  <a:lnTo>
                    <a:pt x="84689" y="57985"/>
                  </a:lnTo>
                  <a:lnTo>
                    <a:pt x="84637" y="59995"/>
                  </a:lnTo>
                  <a:lnTo>
                    <a:pt x="88867" y="71587"/>
                  </a:lnTo>
                  <a:lnTo>
                    <a:pt x="117150" y="112066"/>
                  </a:lnTo>
                  <a:lnTo>
                    <a:pt x="143069" y="133885"/>
                  </a:lnTo>
                  <a:lnTo>
                    <a:pt x="162801" y="141862"/>
                  </a:lnTo>
                  <a:lnTo>
                    <a:pt x="193326" y="148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1191" y="73699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9450"/>
                  </a:lnTo>
                  <a:lnTo>
                    <a:pt x="18669" y="215311"/>
                  </a:lnTo>
                  <a:lnTo>
                    <a:pt x="26175" y="276107"/>
                  </a:lnTo>
                  <a:lnTo>
                    <a:pt x="31687" y="328497"/>
                  </a:lnTo>
                  <a:lnTo>
                    <a:pt x="4211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8021" y="189512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19525" y="0"/>
                  </a:lnTo>
                  <a:lnTo>
                    <a:pt x="60394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273740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00704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9254" y="257623"/>
              <a:ext cx="161824" cy="148565"/>
            </a:xfrm>
            <a:custGeom>
              <a:avLst/>
              <a:gdLst/>
              <a:ahLst/>
              <a:cxnLst/>
              <a:rect l="0" t="0" r="0" b="0"/>
              <a:pathLst>
                <a:path w="161824" h="148565">
                  <a:moveTo>
                    <a:pt x="102020" y="5589"/>
                  </a:moveTo>
                  <a:lnTo>
                    <a:pt x="85253" y="0"/>
                  </a:lnTo>
                  <a:lnTo>
                    <a:pt x="67662" y="375"/>
                  </a:lnTo>
                  <a:lnTo>
                    <a:pt x="48145" y="5611"/>
                  </a:lnTo>
                  <a:lnTo>
                    <a:pt x="27773" y="15737"/>
                  </a:lnTo>
                  <a:lnTo>
                    <a:pt x="13260" y="31156"/>
                  </a:lnTo>
                  <a:lnTo>
                    <a:pt x="4079" y="50877"/>
                  </a:lnTo>
                  <a:lnTo>
                    <a:pt x="0" y="75240"/>
                  </a:lnTo>
                  <a:lnTo>
                    <a:pt x="4425" y="98546"/>
                  </a:lnTo>
                  <a:lnTo>
                    <a:pt x="20071" y="128278"/>
                  </a:lnTo>
                  <a:lnTo>
                    <a:pt x="26330" y="136515"/>
                  </a:lnTo>
                  <a:lnTo>
                    <a:pt x="48883" y="145666"/>
                  </a:lnTo>
                  <a:lnTo>
                    <a:pt x="76064" y="148564"/>
                  </a:lnTo>
                  <a:lnTo>
                    <a:pt x="99843" y="145952"/>
                  </a:lnTo>
                  <a:lnTo>
                    <a:pt x="132960" y="132316"/>
                  </a:lnTo>
                  <a:lnTo>
                    <a:pt x="148137" y="116894"/>
                  </a:lnTo>
                  <a:lnTo>
                    <a:pt x="157612" y="97172"/>
                  </a:lnTo>
                  <a:lnTo>
                    <a:pt x="161823" y="72809"/>
                  </a:lnTo>
                  <a:lnTo>
                    <a:pt x="157455" y="49502"/>
                  </a:lnTo>
                  <a:lnTo>
                    <a:pt x="153015" y="38374"/>
                  </a:lnTo>
                  <a:lnTo>
                    <a:pt x="138723" y="22890"/>
                  </a:lnTo>
                  <a:lnTo>
                    <a:pt x="11254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6093" y="217992"/>
              <a:ext cx="206364" cy="196328"/>
            </a:xfrm>
            <a:custGeom>
              <a:avLst/>
              <a:gdLst/>
              <a:ahLst/>
              <a:cxnLst/>
              <a:rect l="0" t="0" r="0" b="0"/>
              <a:pathLst>
                <a:path w="206364" h="196328">
                  <a:moveTo>
                    <a:pt x="153720" y="97862"/>
                  </a:moveTo>
                  <a:lnTo>
                    <a:pt x="150601" y="55171"/>
                  </a:lnTo>
                  <a:lnTo>
                    <a:pt x="144145" y="35605"/>
                  </a:lnTo>
                  <a:lnTo>
                    <a:pt x="133477" y="19110"/>
                  </a:lnTo>
                  <a:lnTo>
                    <a:pt x="117817" y="7099"/>
                  </a:lnTo>
                  <a:lnTo>
                    <a:pt x="108728" y="2259"/>
                  </a:lnTo>
                  <a:lnTo>
                    <a:pt x="89270" y="0"/>
                  </a:lnTo>
                  <a:lnTo>
                    <a:pt x="70094" y="4065"/>
                  </a:lnTo>
                  <a:lnTo>
                    <a:pt x="38719" y="25739"/>
                  </a:lnTo>
                  <a:lnTo>
                    <a:pt x="24230" y="41241"/>
                  </a:lnTo>
                  <a:lnTo>
                    <a:pt x="9992" y="63729"/>
                  </a:lnTo>
                  <a:lnTo>
                    <a:pt x="0" y="102697"/>
                  </a:lnTo>
                  <a:lnTo>
                    <a:pt x="2629" y="143878"/>
                  </a:lnTo>
                  <a:lnTo>
                    <a:pt x="16406" y="180127"/>
                  </a:lnTo>
                  <a:lnTo>
                    <a:pt x="24743" y="187800"/>
                  </a:lnTo>
                  <a:lnTo>
                    <a:pt x="46484" y="196327"/>
                  </a:lnTo>
                  <a:lnTo>
                    <a:pt x="68626" y="193877"/>
                  </a:lnTo>
                  <a:lnTo>
                    <a:pt x="79443" y="189948"/>
                  </a:lnTo>
                  <a:lnTo>
                    <a:pt x="94582" y="176224"/>
                  </a:lnTo>
                  <a:lnTo>
                    <a:pt x="113833" y="138818"/>
                  </a:lnTo>
                  <a:lnTo>
                    <a:pt x="119675" y="102458"/>
                  </a:lnTo>
                  <a:lnTo>
                    <a:pt x="122835" y="97417"/>
                  </a:lnTo>
                  <a:lnTo>
                    <a:pt x="127281" y="97565"/>
                  </a:lnTo>
                  <a:lnTo>
                    <a:pt x="132584" y="101174"/>
                  </a:lnTo>
                  <a:lnTo>
                    <a:pt x="141597" y="114542"/>
                  </a:lnTo>
                  <a:lnTo>
                    <a:pt x="162504" y="151720"/>
                  </a:lnTo>
                  <a:lnTo>
                    <a:pt x="206363" y="192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810" y="178984"/>
              <a:ext cx="179712" cy="196933"/>
            </a:xfrm>
            <a:custGeom>
              <a:avLst/>
              <a:gdLst/>
              <a:ahLst/>
              <a:cxnLst/>
              <a:rect l="0" t="0" r="0" b="0"/>
              <a:pathLst>
                <a:path w="179712" h="196933">
                  <a:moveTo>
                    <a:pt x="115988" y="0"/>
                  </a:moveTo>
                  <a:lnTo>
                    <a:pt x="73296" y="3120"/>
                  </a:lnTo>
                  <a:lnTo>
                    <a:pt x="42117" y="14572"/>
                  </a:lnTo>
                  <a:lnTo>
                    <a:pt x="22325" y="27534"/>
                  </a:lnTo>
                  <a:lnTo>
                    <a:pt x="5729" y="44992"/>
                  </a:lnTo>
                  <a:lnTo>
                    <a:pt x="1538" y="54561"/>
                  </a:lnTo>
                  <a:lnTo>
                    <a:pt x="0" y="74552"/>
                  </a:lnTo>
                  <a:lnTo>
                    <a:pt x="3568" y="82457"/>
                  </a:lnTo>
                  <a:lnTo>
                    <a:pt x="16890" y="94359"/>
                  </a:lnTo>
                  <a:lnTo>
                    <a:pt x="37629" y="100429"/>
                  </a:lnTo>
                  <a:lnTo>
                    <a:pt x="89071" y="104326"/>
                  </a:lnTo>
                  <a:lnTo>
                    <a:pt x="124780" y="110590"/>
                  </a:lnTo>
                  <a:lnTo>
                    <a:pt x="151998" y="125444"/>
                  </a:lnTo>
                  <a:lnTo>
                    <a:pt x="174880" y="144663"/>
                  </a:lnTo>
                  <a:lnTo>
                    <a:pt x="178646" y="152594"/>
                  </a:lnTo>
                  <a:lnTo>
                    <a:pt x="179711" y="170765"/>
                  </a:lnTo>
                  <a:lnTo>
                    <a:pt x="176017" y="178184"/>
                  </a:lnTo>
                  <a:lnTo>
                    <a:pt x="162555" y="189547"/>
                  </a:lnTo>
                  <a:lnTo>
                    <a:pt x="129655" y="196932"/>
                  </a:lnTo>
                  <a:lnTo>
                    <a:pt x="8440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9955" y="225697"/>
              <a:ext cx="228440" cy="156184"/>
            </a:xfrm>
            <a:custGeom>
              <a:avLst/>
              <a:gdLst/>
              <a:ahLst/>
              <a:cxnLst/>
              <a:rect l="0" t="0" r="0" b="0"/>
              <a:pathLst>
                <a:path w="228440" h="156184">
                  <a:moveTo>
                    <a:pt x="165268" y="100686"/>
                  </a:moveTo>
                  <a:lnTo>
                    <a:pt x="155693" y="76639"/>
                  </a:lnTo>
                  <a:lnTo>
                    <a:pt x="116772" y="26815"/>
                  </a:lnTo>
                  <a:lnTo>
                    <a:pt x="94191" y="10923"/>
                  </a:lnTo>
                  <a:lnTo>
                    <a:pt x="55171" y="0"/>
                  </a:lnTo>
                  <a:lnTo>
                    <a:pt x="34057" y="3684"/>
                  </a:lnTo>
                  <a:lnTo>
                    <a:pt x="25152" y="7942"/>
                  </a:lnTo>
                  <a:lnTo>
                    <a:pt x="12137" y="22032"/>
                  </a:lnTo>
                  <a:lnTo>
                    <a:pt x="3623" y="41162"/>
                  </a:lnTo>
                  <a:lnTo>
                    <a:pt x="0" y="78240"/>
                  </a:lnTo>
                  <a:lnTo>
                    <a:pt x="6985" y="116522"/>
                  </a:lnTo>
                  <a:lnTo>
                    <a:pt x="17321" y="135410"/>
                  </a:lnTo>
                  <a:lnTo>
                    <a:pt x="32833" y="148484"/>
                  </a:lnTo>
                  <a:lnTo>
                    <a:pt x="41883" y="153609"/>
                  </a:lnTo>
                  <a:lnTo>
                    <a:pt x="61297" y="156183"/>
                  </a:lnTo>
                  <a:lnTo>
                    <a:pt x="81624" y="152257"/>
                  </a:lnTo>
                  <a:lnTo>
                    <a:pt x="111629" y="136893"/>
                  </a:lnTo>
                  <a:lnTo>
                    <a:pt x="128170" y="124187"/>
                  </a:lnTo>
                  <a:lnTo>
                    <a:pt x="145047" y="98291"/>
                  </a:lnTo>
                  <a:lnTo>
                    <a:pt x="149448" y="95579"/>
                  </a:lnTo>
                  <a:lnTo>
                    <a:pt x="153551" y="97282"/>
                  </a:lnTo>
                  <a:lnTo>
                    <a:pt x="181706" y="132256"/>
                  </a:lnTo>
                  <a:lnTo>
                    <a:pt x="206793" y="146565"/>
                  </a:lnTo>
                  <a:lnTo>
                    <a:pt x="228439" y="153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03297" y="93833"/>
              <a:ext cx="103066" cy="285193"/>
            </a:xfrm>
            <a:custGeom>
              <a:avLst/>
              <a:gdLst/>
              <a:ahLst/>
              <a:cxnLst/>
              <a:rect l="0" t="0" r="0" b="0"/>
              <a:pathLst>
                <a:path w="103066" h="285193">
                  <a:moveTo>
                    <a:pt x="103065" y="285192"/>
                  </a:moveTo>
                  <a:lnTo>
                    <a:pt x="87424" y="258806"/>
                  </a:lnTo>
                  <a:lnTo>
                    <a:pt x="62632" y="201880"/>
                  </a:lnTo>
                  <a:lnTo>
                    <a:pt x="37458" y="140109"/>
                  </a:lnTo>
                  <a:lnTo>
                    <a:pt x="12884" y="85456"/>
                  </a:lnTo>
                  <a:lnTo>
                    <a:pt x="1110" y="39978"/>
                  </a:lnTo>
                  <a:lnTo>
                    <a:pt x="0" y="26960"/>
                  </a:lnTo>
                  <a:lnTo>
                    <a:pt x="2770" y="17111"/>
                  </a:lnTo>
                  <a:lnTo>
                    <a:pt x="8125" y="9375"/>
                  </a:lnTo>
                  <a:lnTo>
                    <a:pt x="15206" y="3048"/>
                  </a:lnTo>
                  <a:lnTo>
                    <a:pt x="24605" y="0"/>
                  </a:lnTo>
                  <a:lnTo>
                    <a:pt x="82009" y="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1077" y="25268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9026" y="10095"/>
                  </a:lnTo>
                  <a:lnTo>
                    <a:pt x="1232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0591" y="208652"/>
              <a:ext cx="105286" cy="151733"/>
            </a:xfrm>
            <a:custGeom>
              <a:avLst/>
              <a:gdLst/>
              <a:ahLst/>
              <a:cxnLst/>
              <a:rect l="0" t="0" r="0" b="0"/>
              <a:pathLst>
                <a:path w="105286" h="151733">
                  <a:moveTo>
                    <a:pt x="0" y="65088"/>
                  </a:moveTo>
                  <a:lnTo>
                    <a:pt x="14572" y="107780"/>
                  </a:lnTo>
                  <a:lnTo>
                    <a:pt x="35411" y="151732"/>
                  </a:lnTo>
                  <a:lnTo>
                    <a:pt x="32069" y="133784"/>
                  </a:lnTo>
                  <a:lnTo>
                    <a:pt x="13772" y="75178"/>
                  </a:lnTo>
                  <a:lnTo>
                    <a:pt x="5770" y="43901"/>
                  </a:lnTo>
                  <a:lnTo>
                    <a:pt x="7634" y="22917"/>
                  </a:lnTo>
                  <a:lnTo>
                    <a:pt x="12108" y="14747"/>
                  </a:lnTo>
                  <a:lnTo>
                    <a:pt x="26438" y="2550"/>
                  </a:lnTo>
                  <a:lnTo>
                    <a:pt x="35173" y="0"/>
                  </a:lnTo>
                  <a:lnTo>
                    <a:pt x="74408" y="1192"/>
                  </a:lnTo>
                  <a:lnTo>
                    <a:pt x="105285" y="1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0944" y="245949"/>
              <a:ext cx="197088" cy="135012"/>
            </a:xfrm>
            <a:custGeom>
              <a:avLst/>
              <a:gdLst/>
              <a:ahLst/>
              <a:cxnLst/>
              <a:rect l="0" t="0" r="0" b="0"/>
              <a:pathLst>
                <a:path w="197088" h="135012">
                  <a:moveTo>
                    <a:pt x="123387" y="38320"/>
                  </a:moveTo>
                  <a:lnTo>
                    <a:pt x="75578" y="4743"/>
                  </a:lnTo>
                  <a:lnTo>
                    <a:pt x="52616" y="0"/>
                  </a:lnTo>
                  <a:lnTo>
                    <a:pt x="33052" y="4131"/>
                  </a:lnTo>
                  <a:lnTo>
                    <a:pt x="24559" y="8509"/>
                  </a:lnTo>
                  <a:lnTo>
                    <a:pt x="12003" y="22731"/>
                  </a:lnTo>
                  <a:lnTo>
                    <a:pt x="3693" y="41920"/>
                  </a:lnTo>
                  <a:lnTo>
                    <a:pt x="0" y="66046"/>
                  </a:lnTo>
                  <a:lnTo>
                    <a:pt x="4598" y="86128"/>
                  </a:lnTo>
                  <a:lnTo>
                    <a:pt x="26613" y="118083"/>
                  </a:lnTo>
                  <a:lnTo>
                    <a:pt x="52209" y="134223"/>
                  </a:lnTo>
                  <a:lnTo>
                    <a:pt x="60728" y="135011"/>
                  </a:lnTo>
                  <a:lnTo>
                    <a:pt x="76432" y="129647"/>
                  </a:lnTo>
                  <a:lnTo>
                    <a:pt x="104015" y="113473"/>
                  </a:lnTo>
                  <a:lnTo>
                    <a:pt x="110473" y="104800"/>
                  </a:lnTo>
                  <a:lnTo>
                    <a:pt x="117647" y="82684"/>
                  </a:lnTo>
                  <a:lnTo>
                    <a:pt x="121900" y="78425"/>
                  </a:lnTo>
                  <a:lnTo>
                    <a:pt x="127075" y="79094"/>
                  </a:lnTo>
                  <a:lnTo>
                    <a:pt x="188748" y="118743"/>
                  </a:lnTo>
                  <a:lnTo>
                    <a:pt x="197087" y="122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4396" y="210569"/>
              <a:ext cx="150506" cy="165547"/>
            </a:xfrm>
            <a:custGeom>
              <a:avLst/>
              <a:gdLst/>
              <a:ahLst/>
              <a:cxnLst/>
              <a:rect l="0" t="0" r="0" b="0"/>
              <a:pathLst>
                <a:path w="150506" h="165547">
                  <a:moveTo>
                    <a:pt x="97863" y="0"/>
                  </a:moveTo>
                  <a:lnTo>
                    <a:pt x="55172" y="3120"/>
                  </a:lnTo>
                  <a:lnTo>
                    <a:pt x="35605" y="9576"/>
                  </a:lnTo>
                  <a:lnTo>
                    <a:pt x="19110" y="20244"/>
                  </a:lnTo>
                  <a:lnTo>
                    <a:pt x="7099" y="35904"/>
                  </a:lnTo>
                  <a:lnTo>
                    <a:pt x="2259" y="44993"/>
                  </a:lnTo>
                  <a:lnTo>
                    <a:pt x="0" y="67570"/>
                  </a:lnTo>
                  <a:lnTo>
                    <a:pt x="8082" y="114603"/>
                  </a:lnTo>
                  <a:lnTo>
                    <a:pt x="23168" y="141451"/>
                  </a:lnTo>
                  <a:lnTo>
                    <a:pt x="38928" y="153725"/>
                  </a:lnTo>
                  <a:lnTo>
                    <a:pt x="58802" y="161909"/>
                  </a:lnTo>
                  <a:lnTo>
                    <a:pt x="83232" y="165546"/>
                  </a:lnTo>
                  <a:lnTo>
                    <a:pt x="106568" y="160924"/>
                  </a:lnTo>
                  <a:lnTo>
                    <a:pt x="15050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3063" y="52642"/>
              <a:ext cx="58710" cy="315856"/>
            </a:xfrm>
            <a:custGeom>
              <a:avLst/>
              <a:gdLst/>
              <a:ahLst/>
              <a:cxnLst/>
              <a:rect l="0" t="0" r="0" b="0"/>
              <a:pathLst>
                <a:path w="58710" h="315856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4268" y="146640"/>
                  </a:lnTo>
                  <a:lnTo>
                    <a:pt x="27357" y="203704"/>
                  </a:lnTo>
                  <a:lnTo>
                    <a:pt x="41208" y="265366"/>
                  </a:lnTo>
                  <a:lnTo>
                    <a:pt x="5870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4901" y="157927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6" y="8333"/>
                  </a:lnTo>
                  <a:lnTo>
                    <a:pt x="83669" y="17475"/>
                  </a:lnTo>
                  <a:lnTo>
                    <a:pt x="3390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06528" y="26321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06528" y="1263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97396" y="221098"/>
              <a:ext cx="125792" cy="122977"/>
            </a:xfrm>
            <a:custGeom>
              <a:avLst/>
              <a:gdLst/>
              <a:ahLst/>
              <a:cxnLst/>
              <a:rect l="0" t="0" r="0" b="0"/>
              <a:pathLst>
                <a:path w="125792" h="122977">
                  <a:moveTo>
                    <a:pt x="109174" y="10528"/>
                  </a:moveTo>
                  <a:lnTo>
                    <a:pt x="50557" y="16118"/>
                  </a:lnTo>
                  <a:lnTo>
                    <a:pt x="15767" y="30772"/>
                  </a:lnTo>
                  <a:lnTo>
                    <a:pt x="8298" y="39232"/>
                  </a:lnTo>
                  <a:lnTo>
                    <a:pt x="0" y="61110"/>
                  </a:lnTo>
                  <a:lnTo>
                    <a:pt x="2550" y="83312"/>
                  </a:lnTo>
                  <a:lnTo>
                    <a:pt x="6506" y="94146"/>
                  </a:lnTo>
                  <a:lnTo>
                    <a:pt x="20260" y="109303"/>
                  </a:lnTo>
                  <a:lnTo>
                    <a:pt x="28841" y="114983"/>
                  </a:lnTo>
                  <a:lnTo>
                    <a:pt x="63275" y="122976"/>
                  </a:lnTo>
                  <a:lnTo>
                    <a:pt x="83315" y="118607"/>
                  </a:lnTo>
                  <a:lnTo>
                    <a:pt x="115245" y="96738"/>
                  </a:lnTo>
                  <a:lnTo>
                    <a:pt x="123571" y="77310"/>
                  </a:lnTo>
                  <a:lnTo>
                    <a:pt x="125791" y="65578"/>
                  </a:lnTo>
                  <a:lnTo>
                    <a:pt x="122018" y="43184"/>
                  </a:lnTo>
                  <a:lnTo>
                    <a:pt x="986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48684" y="187168"/>
              <a:ext cx="221100" cy="170801"/>
            </a:xfrm>
            <a:custGeom>
              <a:avLst/>
              <a:gdLst/>
              <a:ahLst/>
              <a:cxnLst/>
              <a:rect l="0" t="0" r="0" b="0"/>
              <a:pathLst>
                <a:path w="221100" h="170801">
                  <a:moveTo>
                    <a:pt x="0" y="54987"/>
                  </a:moveTo>
                  <a:lnTo>
                    <a:pt x="29308" y="89885"/>
                  </a:lnTo>
                  <a:lnTo>
                    <a:pt x="55644" y="150034"/>
                  </a:lnTo>
                  <a:lnTo>
                    <a:pt x="55813" y="154617"/>
                  </a:lnTo>
                  <a:lnTo>
                    <a:pt x="53586" y="155332"/>
                  </a:lnTo>
                  <a:lnTo>
                    <a:pt x="49762" y="153469"/>
                  </a:lnTo>
                  <a:lnTo>
                    <a:pt x="42394" y="142041"/>
                  </a:lnTo>
                  <a:lnTo>
                    <a:pt x="36389" y="122923"/>
                  </a:lnTo>
                  <a:lnTo>
                    <a:pt x="34179" y="81615"/>
                  </a:lnTo>
                  <a:lnTo>
                    <a:pt x="41583" y="46109"/>
                  </a:lnTo>
                  <a:lnTo>
                    <a:pt x="52016" y="24135"/>
                  </a:lnTo>
                  <a:lnTo>
                    <a:pt x="67572" y="8910"/>
                  </a:lnTo>
                  <a:lnTo>
                    <a:pt x="76633" y="3212"/>
                  </a:lnTo>
                  <a:lnTo>
                    <a:pt x="96060" y="0"/>
                  </a:lnTo>
                  <a:lnTo>
                    <a:pt x="106154" y="782"/>
                  </a:lnTo>
                  <a:lnTo>
                    <a:pt x="123608" y="7889"/>
                  </a:lnTo>
                  <a:lnTo>
                    <a:pt x="168313" y="39339"/>
                  </a:lnTo>
                  <a:lnTo>
                    <a:pt x="190771" y="67118"/>
                  </a:lnTo>
                  <a:lnTo>
                    <a:pt x="213321" y="118369"/>
                  </a:lnTo>
                  <a:lnTo>
                    <a:pt x="221099" y="1708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38280" y="21056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59337" y="1052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45760" y="209059"/>
              <a:ext cx="166262" cy="159439"/>
            </a:xfrm>
            <a:custGeom>
              <a:avLst/>
              <a:gdLst/>
              <a:ahLst/>
              <a:cxnLst/>
              <a:rect l="0" t="0" r="0" b="0"/>
              <a:pathLst>
                <a:path w="166262" h="159439">
                  <a:moveTo>
                    <a:pt x="8333" y="22567"/>
                  </a:moveTo>
                  <a:lnTo>
                    <a:pt x="0" y="60045"/>
                  </a:lnTo>
                  <a:lnTo>
                    <a:pt x="1574" y="94893"/>
                  </a:lnTo>
                  <a:lnTo>
                    <a:pt x="13509" y="141710"/>
                  </a:lnTo>
                  <a:lnTo>
                    <a:pt x="11413" y="136351"/>
                  </a:lnTo>
                  <a:lnTo>
                    <a:pt x="8739" y="74827"/>
                  </a:lnTo>
                  <a:lnTo>
                    <a:pt x="14002" y="24572"/>
                  </a:lnTo>
                  <a:lnTo>
                    <a:pt x="19132" y="15715"/>
                  </a:lnTo>
                  <a:lnTo>
                    <a:pt x="34190" y="2754"/>
                  </a:lnTo>
                  <a:lnTo>
                    <a:pt x="43118" y="0"/>
                  </a:lnTo>
                  <a:lnTo>
                    <a:pt x="62397" y="59"/>
                  </a:lnTo>
                  <a:lnTo>
                    <a:pt x="92982" y="12259"/>
                  </a:lnTo>
                  <a:lnTo>
                    <a:pt x="118682" y="36281"/>
                  </a:lnTo>
                  <a:lnTo>
                    <a:pt x="144022" y="86158"/>
                  </a:lnTo>
                  <a:lnTo>
                    <a:pt x="163037" y="142707"/>
                  </a:lnTo>
                  <a:lnTo>
                    <a:pt x="166261" y="159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5055" y="162866"/>
              <a:ext cx="200151" cy="205579"/>
            </a:xfrm>
            <a:custGeom>
              <a:avLst/>
              <a:gdLst/>
              <a:ahLst/>
              <a:cxnLst/>
              <a:rect l="0" t="0" r="0" b="0"/>
              <a:pathLst>
                <a:path w="200151" h="205579">
                  <a:moveTo>
                    <a:pt x="125991" y="5589"/>
                  </a:moveTo>
                  <a:lnTo>
                    <a:pt x="109223" y="0"/>
                  </a:lnTo>
                  <a:lnTo>
                    <a:pt x="76439" y="2114"/>
                  </a:lnTo>
                  <a:lnTo>
                    <a:pt x="25780" y="21714"/>
                  </a:lnTo>
                  <a:lnTo>
                    <a:pt x="6974" y="34593"/>
                  </a:lnTo>
                  <a:lnTo>
                    <a:pt x="2193" y="43642"/>
                  </a:lnTo>
                  <a:lnTo>
                    <a:pt x="0" y="66176"/>
                  </a:lnTo>
                  <a:lnTo>
                    <a:pt x="6044" y="85549"/>
                  </a:lnTo>
                  <a:lnTo>
                    <a:pt x="10932" y="93991"/>
                  </a:lnTo>
                  <a:lnTo>
                    <a:pt x="25721" y="106490"/>
                  </a:lnTo>
                  <a:lnTo>
                    <a:pt x="45161" y="114775"/>
                  </a:lnTo>
                  <a:lnTo>
                    <a:pt x="81245" y="118269"/>
                  </a:lnTo>
                  <a:lnTo>
                    <a:pt x="141762" y="112079"/>
                  </a:lnTo>
                  <a:lnTo>
                    <a:pt x="162637" y="117649"/>
                  </a:lnTo>
                  <a:lnTo>
                    <a:pt x="195101" y="140289"/>
                  </a:lnTo>
                  <a:lnTo>
                    <a:pt x="198970" y="149201"/>
                  </a:lnTo>
                  <a:lnTo>
                    <a:pt x="200150" y="171582"/>
                  </a:lnTo>
                  <a:lnTo>
                    <a:pt x="193655" y="190888"/>
                  </a:lnTo>
                  <a:lnTo>
                    <a:pt x="188649" y="199312"/>
                  </a:lnTo>
                  <a:lnTo>
                    <a:pt x="181801" y="203758"/>
                  </a:lnTo>
                  <a:lnTo>
                    <a:pt x="164833" y="205578"/>
                  </a:lnTo>
                  <a:lnTo>
                    <a:pt x="110874" y="196045"/>
                  </a:lnTo>
                  <a:lnTo>
                    <a:pt x="62821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60966" y="273740"/>
              <a:ext cx="9066" cy="105286"/>
            </a:xfrm>
            <a:custGeom>
              <a:avLst/>
              <a:gdLst/>
              <a:ahLst/>
              <a:cxnLst/>
              <a:rect l="0" t="0" r="0" b="0"/>
              <a:pathLst>
                <a:path w="9066" h="105286">
                  <a:moveTo>
                    <a:pt x="9065" y="0"/>
                  </a:moveTo>
                  <a:lnTo>
                    <a:pt x="0" y="58617"/>
                  </a:lnTo>
                  <a:lnTo>
                    <a:pt x="906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59503" y="1368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56608" y="240723"/>
              <a:ext cx="197693" cy="138303"/>
            </a:xfrm>
            <a:custGeom>
              <a:avLst/>
              <a:gdLst/>
              <a:ahLst/>
              <a:cxnLst/>
              <a:rect l="0" t="0" r="0" b="0"/>
              <a:pathLst>
                <a:path w="197693" h="138303">
                  <a:moveTo>
                    <a:pt x="8180" y="54074"/>
                  </a:moveTo>
                  <a:lnTo>
                    <a:pt x="11299" y="96766"/>
                  </a:lnTo>
                  <a:lnTo>
                    <a:pt x="14245" y="110483"/>
                  </a:lnTo>
                  <a:lnTo>
                    <a:pt x="11655" y="104881"/>
                  </a:lnTo>
                  <a:lnTo>
                    <a:pt x="1630" y="71519"/>
                  </a:lnTo>
                  <a:lnTo>
                    <a:pt x="0" y="35587"/>
                  </a:lnTo>
                  <a:lnTo>
                    <a:pt x="3764" y="13102"/>
                  </a:lnTo>
                  <a:lnTo>
                    <a:pt x="8746" y="6873"/>
                  </a:lnTo>
                  <a:lnTo>
                    <a:pt x="15576" y="3889"/>
                  </a:lnTo>
                  <a:lnTo>
                    <a:pt x="23639" y="3070"/>
                  </a:lnTo>
                  <a:lnTo>
                    <a:pt x="31354" y="6034"/>
                  </a:lnTo>
                  <a:lnTo>
                    <a:pt x="46166" y="18685"/>
                  </a:lnTo>
                  <a:lnTo>
                    <a:pt x="63993" y="48384"/>
                  </a:lnTo>
                  <a:lnTo>
                    <a:pt x="64106" y="46771"/>
                  </a:lnTo>
                  <a:lnTo>
                    <a:pt x="63011" y="42187"/>
                  </a:lnTo>
                  <a:lnTo>
                    <a:pt x="67060" y="18967"/>
                  </a:lnTo>
                  <a:lnTo>
                    <a:pt x="71999" y="11952"/>
                  </a:lnTo>
                  <a:lnTo>
                    <a:pt x="86846" y="1038"/>
                  </a:lnTo>
                  <a:lnTo>
                    <a:pt x="95719" y="0"/>
                  </a:lnTo>
                  <a:lnTo>
                    <a:pt x="114936" y="5085"/>
                  </a:lnTo>
                  <a:lnTo>
                    <a:pt x="132056" y="18263"/>
                  </a:lnTo>
                  <a:lnTo>
                    <a:pt x="168122" y="58197"/>
                  </a:lnTo>
                  <a:lnTo>
                    <a:pt x="192574" y="115268"/>
                  </a:lnTo>
                  <a:lnTo>
                    <a:pt x="197692" y="138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85935" y="228984"/>
              <a:ext cx="117773" cy="274799"/>
            </a:xfrm>
            <a:custGeom>
              <a:avLst/>
              <a:gdLst/>
              <a:ahLst/>
              <a:cxnLst/>
              <a:rect l="0" t="0" r="0" b="0"/>
              <a:pathLst>
                <a:path w="117773" h="274799">
                  <a:moveTo>
                    <a:pt x="10480" y="97399"/>
                  </a:moveTo>
                  <a:lnTo>
                    <a:pt x="4890" y="114167"/>
                  </a:lnTo>
                  <a:lnTo>
                    <a:pt x="8935" y="175964"/>
                  </a:lnTo>
                  <a:lnTo>
                    <a:pt x="15764" y="231071"/>
                  </a:lnTo>
                  <a:lnTo>
                    <a:pt x="19971" y="274798"/>
                  </a:lnTo>
                  <a:lnTo>
                    <a:pt x="20547" y="267100"/>
                  </a:lnTo>
                  <a:lnTo>
                    <a:pt x="12511" y="216795"/>
                  </a:lnTo>
                  <a:lnTo>
                    <a:pt x="2779" y="160584"/>
                  </a:lnTo>
                  <a:lnTo>
                    <a:pt x="510" y="104421"/>
                  </a:lnTo>
                  <a:lnTo>
                    <a:pt x="61" y="48267"/>
                  </a:lnTo>
                  <a:lnTo>
                    <a:pt x="0" y="20190"/>
                  </a:lnTo>
                  <a:lnTo>
                    <a:pt x="4663" y="10831"/>
                  </a:lnTo>
                  <a:lnTo>
                    <a:pt x="12451" y="4592"/>
                  </a:lnTo>
                  <a:lnTo>
                    <a:pt x="22322" y="433"/>
                  </a:lnTo>
                  <a:lnTo>
                    <a:pt x="32412" y="0"/>
                  </a:lnTo>
                  <a:lnTo>
                    <a:pt x="52982" y="5757"/>
                  </a:lnTo>
                  <a:lnTo>
                    <a:pt x="70704" y="19235"/>
                  </a:lnTo>
                  <a:lnTo>
                    <a:pt x="107188" y="59376"/>
                  </a:lnTo>
                  <a:lnTo>
                    <a:pt x="117022" y="78160"/>
                  </a:lnTo>
                  <a:lnTo>
                    <a:pt x="117772" y="86913"/>
                  </a:lnTo>
                  <a:lnTo>
                    <a:pt x="112368" y="102877"/>
                  </a:lnTo>
                  <a:lnTo>
                    <a:pt x="105311" y="108070"/>
                  </a:lnTo>
                  <a:lnTo>
                    <a:pt x="74193" y="115379"/>
                  </a:lnTo>
                  <a:lnTo>
                    <a:pt x="31536" y="11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22757" y="73699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21331" y="156331"/>
                  </a:lnTo>
                  <a:lnTo>
                    <a:pt x="28547" y="206977"/>
                  </a:lnTo>
                  <a:lnTo>
                    <a:pt x="36574" y="260423"/>
                  </a:lnTo>
                  <a:lnTo>
                    <a:pt x="4211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11019" y="187463"/>
              <a:ext cx="111780" cy="181035"/>
            </a:xfrm>
            <a:custGeom>
              <a:avLst/>
              <a:gdLst/>
              <a:ahLst/>
              <a:cxnLst/>
              <a:rect l="0" t="0" r="0" b="0"/>
              <a:pathLst>
                <a:path w="111780" h="181035">
                  <a:moveTo>
                    <a:pt x="38079" y="107334"/>
                  </a:moveTo>
                  <a:lnTo>
                    <a:pt x="89614" y="70248"/>
                  </a:lnTo>
                  <a:lnTo>
                    <a:pt x="101148" y="52247"/>
                  </a:lnTo>
                  <a:lnTo>
                    <a:pt x="103934" y="32548"/>
                  </a:lnTo>
                  <a:lnTo>
                    <a:pt x="103040" y="22382"/>
                  </a:lnTo>
                  <a:lnTo>
                    <a:pt x="98934" y="14435"/>
                  </a:lnTo>
                  <a:lnTo>
                    <a:pt x="85013" y="2485"/>
                  </a:lnTo>
                  <a:lnTo>
                    <a:pt x="76387" y="0"/>
                  </a:lnTo>
                  <a:lnTo>
                    <a:pt x="57445" y="359"/>
                  </a:lnTo>
                  <a:lnTo>
                    <a:pt x="40447" y="7537"/>
                  </a:lnTo>
                  <a:lnTo>
                    <a:pt x="25094" y="19696"/>
                  </a:lnTo>
                  <a:lnTo>
                    <a:pt x="10471" y="36799"/>
                  </a:lnTo>
                  <a:lnTo>
                    <a:pt x="2412" y="59218"/>
                  </a:lnTo>
                  <a:lnTo>
                    <a:pt x="0" y="84779"/>
                  </a:lnTo>
                  <a:lnTo>
                    <a:pt x="2828" y="111738"/>
                  </a:lnTo>
                  <a:lnTo>
                    <a:pt x="11104" y="133078"/>
                  </a:lnTo>
                  <a:lnTo>
                    <a:pt x="16585" y="142044"/>
                  </a:lnTo>
                  <a:lnTo>
                    <a:pt x="32036" y="155126"/>
                  </a:lnTo>
                  <a:lnTo>
                    <a:pt x="70551" y="173057"/>
                  </a:lnTo>
                  <a:lnTo>
                    <a:pt x="111779" y="181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5319" y="182105"/>
              <a:ext cx="147239" cy="176176"/>
            </a:xfrm>
            <a:custGeom>
              <a:avLst/>
              <a:gdLst/>
              <a:ahLst/>
              <a:cxnLst/>
              <a:rect l="0" t="0" r="0" b="0"/>
              <a:pathLst>
                <a:path w="147239" h="176176">
                  <a:moveTo>
                    <a:pt x="105406" y="17936"/>
                  </a:moveTo>
                  <a:lnTo>
                    <a:pt x="94228" y="6758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3" y="11837"/>
                  </a:lnTo>
                  <a:lnTo>
                    <a:pt x="5853" y="17379"/>
                  </a:lnTo>
                  <a:lnTo>
                    <a:pt x="1603" y="25754"/>
                  </a:lnTo>
                  <a:lnTo>
                    <a:pt x="0" y="47537"/>
                  </a:lnTo>
                  <a:lnTo>
                    <a:pt x="6306" y="66577"/>
                  </a:lnTo>
                  <a:lnTo>
                    <a:pt x="11264" y="74930"/>
                  </a:lnTo>
                  <a:lnTo>
                    <a:pt x="19248" y="80498"/>
                  </a:lnTo>
                  <a:lnTo>
                    <a:pt x="73335" y="95758"/>
                  </a:lnTo>
                  <a:lnTo>
                    <a:pt x="121905" y="104408"/>
                  </a:lnTo>
                  <a:lnTo>
                    <a:pt x="140425" y="118369"/>
                  </a:lnTo>
                  <a:lnTo>
                    <a:pt x="145130" y="127005"/>
                  </a:lnTo>
                  <a:lnTo>
                    <a:pt x="147238" y="145960"/>
                  </a:lnTo>
                  <a:lnTo>
                    <a:pt x="143823" y="154758"/>
                  </a:lnTo>
                  <a:lnTo>
                    <a:pt x="130668" y="170773"/>
                  </a:lnTo>
                  <a:lnTo>
                    <a:pt x="122248" y="174809"/>
                  </a:lnTo>
                  <a:lnTo>
                    <a:pt x="103533" y="176175"/>
                  </a:lnTo>
                  <a:lnTo>
                    <a:pt x="86636" y="169763"/>
                  </a:lnTo>
                  <a:lnTo>
                    <a:pt x="42235" y="144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88206" y="63170"/>
              <a:ext cx="29391" cy="315856"/>
            </a:xfrm>
            <a:custGeom>
              <a:avLst/>
              <a:gdLst/>
              <a:ahLst/>
              <a:cxnLst/>
              <a:rect l="0" t="0" r="0" b="0"/>
              <a:pathLst>
                <a:path w="29391" h="315856">
                  <a:moveTo>
                    <a:pt x="8332" y="0"/>
                  </a:moveTo>
                  <a:lnTo>
                    <a:pt x="0" y="57265"/>
                  </a:lnTo>
                  <a:lnTo>
                    <a:pt x="1574" y="109774"/>
                  </a:lnTo>
                  <a:lnTo>
                    <a:pt x="6329" y="166667"/>
                  </a:lnTo>
                  <a:lnTo>
                    <a:pt x="13526" y="227115"/>
                  </a:lnTo>
                  <a:lnTo>
                    <a:pt x="18977" y="284982"/>
                  </a:lnTo>
                  <a:lnTo>
                    <a:pt x="2939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22839" y="147398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0663" y="0"/>
                  </a:lnTo>
                  <a:lnTo>
                    <a:pt x="512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83227" y="56823"/>
              <a:ext cx="144981" cy="385374"/>
            </a:xfrm>
            <a:custGeom>
              <a:avLst/>
              <a:gdLst/>
              <a:ahLst/>
              <a:cxnLst/>
              <a:rect l="0" t="0" r="0" b="0"/>
              <a:pathLst>
                <a:path w="144981" h="385374">
                  <a:moveTo>
                    <a:pt x="81809" y="385373"/>
                  </a:moveTo>
                  <a:lnTo>
                    <a:pt x="65021" y="330329"/>
                  </a:lnTo>
                  <a:lnTo>
                    <a:pt x="55725" y="270861"/>
                  </a:lnTo>
                  <a:lnTo>
                    <a:pt x="36839" y="218128"/>
                  </a:lnTo>
                  <a:lnTo>
                    <a:pt x="24443" y="158838"/>
                  </a:lnTo>
                  <a:lnTo>
                    <a:pt x="5747" y="107049"/>
                  </a:lnTo>
                  <a:lnTo>
                    <a:pt x="0" y="65691"/>
                  </a:lnTo>
                  <a:lnTo>
                    <a:pt x="4895" y="44031"/>
                  </a:lnTo>
                  <a:lnTo>
                    <a:pt x="27102" y="11061"/>
                  </a:lnTo>
                  <a:lnTo>
                    <a:pt x="46576" y="2593"/>
                  </a:lnTo>
                  <a:lnTo>
                    <a:pt x="69659" y="0"/>
                  </a:lnTo>
                  <a:lnTo>
                    <a:pt x="130800" y="12872"/>
                  </a:lnTo>
                  <a:lnTo>
                    <a:pt x="144980" y="16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70280" y="231626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0"/>
                  </a:moveTo>
                  <a:lnTo>
                    <a:pt x="94179" y="3120"/>
                  </a:lnTo>
                  <a:lnTo>
                    <a:pt x="73442" y="6066"/>
                  </a:lnTo>
                  <a:lnTo>
                    <a:pt x="3153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94963" y="269615"/>
              <a:ext cx="140809" cy="131395"/>
            </a:xfrm>
            <a:custGeom>
              <a:avLst/>
              <a:gdLst/>
              <a:ahLst/>
              <a:cxnLst/>
              <a:rect l="0" t="0" r="0" b="0"/>
              <a:pathLst>
                <a:path w="140809" h="131395">
                  <a:moveTo>
                    <a:pt x="128001" y="14654"/>
                  </a:moveTo>
                  <a:lnTo>
                    <a:pt x="78449" y="0"/>
                  </a:lnTo>
                  <a:lnTo>
                    <a:pt x="55675" y="2682"/>
                  </a:lnTo>
                  <a:lnTo>
                    <a:pt x="35024" y="11673"/>
                  </a:lnTo>
                  <a:lnTo>
                    <a:pt x="18048" y="23467"/>
                  </a:lnTo>
                  <a:lnTo>
                    <a:pt x="5824" y="39628"/>
                  </a:lnTo>
                  <a:lnTo>
                    <a:pt x="925" y="48851"/>
                  </a:lnTo>
                  <a:lnTo>
                    <a:pt x="0" y="58509"/>
                  </a:lnTo>
                  <a:lnTo>
                    <a:pt x="5211" y="78599"/>
                  </a:lnTo>
                  <a:lnTo>
                    <a:pt x="21299" y="104050"/>
                  </a:lnTo>
                  <a:lnTo>
                    <a:pt x="46472" y="126410"/>
                  </a:lnTo>
                  <a:lnTo>
                    <a:pt x="69149" y="131394"/>
                  </a:lnTo>
                  <a:lnTo>
                    <a:pt x="93655" y="128539"/>
                  </a:lnTo>
                  <a:lnTo>
                    <a:pt x="116246" y="119472"/>
                  </a:lnTo>
                  <a:lnTo>
                    <a:pt x="131745" y="101404"/>
                  </a:lnTo>
                  <a:lnTo>
                    <a:pt x="137516" y="90035"/>
                  </a:lnTo>
                  <a:lnTo>
                    <a:pt x="140808" y="68044"/>
                  </a:lnTo>
                  <a:lnTo>
                    <a:pt x="140049" y="57266"/>
                  </a:lnTo>
                  <a:lnTo>
                    <a:pt x="129846" y="39052"/>
                  </a:lnTo>
                  <a:lnTo>
                    <a:pt x="96415" y="4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75606" y="242155"/>
              <a:ext cx="42165" cy="129337"/>
            </a:xfrm>
            <a:custGeom>
              <a:avLst/>
              <a:gdLst/>
              <a:ahLst/>
              <a:cxnLst/>
              <a:rect l="0" t="0" r="0" b="0"/>
              <a:pathLst>
                <a:path w="42165" h="129337">
                  <a:moveTo>
                    <a:pt x="0" y="63171"/>
                  </a:moveTo>
                  <a:lnTo>
                    <a:pt x="15641" y="81152"/>
                  </a:lnTo>
                  <a:lnTo>
                    <a:pt x="40433" y="127323"/>
                  </a:lnTo>
                  <a:lnTo>
                    <a:pt x="42164" y="129336"/>
                  </a:lnTo>
                  <a:lnTo>
                    <a:pt x="20957" y="72745"/>
                  </a:lnTo>
                  <a:lnTo>
                    <a:pt x="13618" y="38712"/>
                  </a:lnTo>
                  <a:lnTo>
                    <a:pt x="12589" y="25808"/>
                  </a:lnTo>
                  <a:lnTo>
                    <a:pt x="15411" y="17205"/>
                  </a:lnTo>
                  <a:lnTo>
                    <a:pt x="20803" y="1147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12477" y="230304"/>
              <a:ext cx="242156" cy="169779"/>
            </a:xfrm>
            <a:custGeom>
              <a:avLst/>
              <a:gdLst/>
              <a:ahLst/>
              <a:cxnLst/>
              <a:rect l="0" t="0" r="0" b="0"/>
              <a:pathLst>
                <a:path w="242156" h="169779">
                  <a:moveTo>
                    <a:pt x="0" y="75022"/>
                  </a:moveTo>
                  <a:lnTo>
                    <a:pt x="9552" y="137496"/>
                  </a:lnTo>
                  <a:lnTo>
                    <a:pt x="13591" y="76047"/>
                  </a:lnTo>
                  <a:lnTo>
                    <a:pt x="25171" y="33110"/>
                  </a:lnTo>
                  <a:lnTo>
                    <a:pt x="30818" y="27194"/>
                  </a:lnTo>
                  <a:lnTo>
                    <a:pt x="38093" y="24419"/>
                  </a:lnTo>
                  <a:lnTo>
                    <a:pt x="46452" y="23739"/>
                  </a:lnTo>
                  <a:lnTo>
                    <a:pt x="54365" y="26795"/>
                  </a:lnTo>
                  <a:lnTo>
                    <a:pt x="76679" y="47864"/>
                  </a:lnTo>
                  <a:lnTo>
                    <a:pt x="112233" y="91073"/>
                  </a:lnTo>
                  <a:lnTo>
                    <a:pt x="115766" y="92742"/>
                  </a:lnTo>
                  <a:lnTo>
                    <a:pt x="116952" y="90345"/>
                  </a:lnTo>
                  <a:lnTo>
                    <a:pt x="116038" y="50103"/>
                  </a:lnTo>
                  <a:lnTo>
                    <a:pt x="122152" y="28462"/>
                  </a:lnTo>
                  <a:lnTo>
                    <a:pt x="127058" y="19415"/>
                  </a:lnTo>
                  <a:lnTo>
                    <a:pt x="141868" y="6244"/>
                  </a:lnTo>
                  <a:lnTo>
                    <a:pt x="150730" y="1094"/>
                  </a:lnTo>
                  <a:lnTo>
                    <a:pt x="160148" y="0"/>
                  </a:lnTo>
                  <a:lnTo>
                    <a:pt x="179971" y="5024"/>
                  </a:lnTo>
                  <a:lnTo>
                    <a:pt x="197360" y="18176"/>
                  </a:lnTo>
                  <a:lnTo>
                    <a:pt x="211718" y="35719"/>
                  </a:lnTo>
                  <a:lnTo>
                    <a:pt x="221999" y="55214"/>
                  </a:lnTo>
                  <a:lnTo>
                    <a:pt x="233479" y="115105"/>
                  </a:lnTo>
                  <a:lnTo>
                    <a:pt x="242155" y="1697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38860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73740" y="442196"/>
            <a:ext cx="9370365" cy="126258"/>
          </a:xfrm>
          <a:custGeom>
            <a:avLst/>
            <a:gdLst/>
            <a:ahLst/>
            <a:cxnLst/>
            <a:rect l="0" t="0" r="0" b="0"/>
            <a:pathLst>
              <a:path w="9370365" h="126258">
                <a:moveTo>
                  <a:pt x="9370364" y="31586"/>
                </a:moveTo>
                <a:lnTo>
                  <a:pt x="9311747" y="31586"/>
                </a:lnTo>
                <a:lnTo>
                  <a:pt x="9257572" y="24350"/>
                </a:lnTo>
                <a:lnTo>
                  <a:pt x="9198691" y="21708"/>
                </a:lnTo>
                <a:lnTo>
                  <a:pt x="9142261" y="15597"/>
                </a:lnTo>
                <a:lnTo>
                  <a:pt x="9087743" y="11530"/>
                </a:lnTo>
                <a:lnTo>
                  <a:pt x="9038879" y="10826"/>
                </a:lnTo>
                <a:lnTo>
                  <a:pt x="8987356" y="11787"/>
                </a:lnTo>
                <a:lnTo>
                  <a:pt x="8935045" y="17791"/>
                </a:lnTo>
                <a:lnTo>
                  <a:pt x="8883671" y="20089"/>
                </a:lnTo>
                <a:lnTo>
                  <a:pt x="8820678" y="20866"/>
                </a:lnTo>
                <a:lnTo>
                  <a:pt x="8757845" y="21020"/>
                </a:lnTo>
                <a:lnTo>
                  <a:pt x="8699204" y="21050"/>
                </a:lnTo>
                <a:lnTo>
                  <a:pt x="8649626" y="21055"/>
                </a:lnTo>
                <a:lnTo>
                  <a:pt x="8599061" y="21057"/>
                </a:lnTo>
                <a:lnTo>
                  <a:pt x="8536342" y="21057"/>
                </a:lnTo>
                <a:lnTo>
                  <a:pt x="8473564" y="21057"/>
                </a:lnTo>
                <a:lnTo>
                  <a:pt x="8424712" y="15468"/>
                </a:lnTo>
                <a:lnTo>
                  <a:pt x="8367604" y="17582"/>
                </a:lnTo>
                <a:lnTo>
                  <a:pt x="8311818" y="20028"/>
                </a:lnTo>
                <a:lnTo>
                  <a:pt x="8258244" y="20752"/>
                </a:lnTo>
                <a:lnTo>
                  <a:pt x="8205326" y="15378"/>
                </a:lnTo>
                <a:lnTo>
                  <a:pt x="8152602" y="11966"/>
                </a:lnTo>
                <a:lnTo>
                  <a:pt x="8094346" y="10955"/>
                </a:lnTo>
                <a:lnTo>
                  <a:pt x="8038221" y="10655"/>
                </a:lnTo>
                <a:lnTo>
                  <a:pt x="7978957" y="10566"/>
                </a:lnTo>
                <a:lnTo>
                  <a:pt x="7922533" y="10540"/>
                </a:lnTo>
                <a:lnTo>
                  <a:pt x="7863181" y="10532"/>
                </a:lnTo>
                <a:lnTo>
                  <a:pt x="7806731" y="10530"/>
                </a:lnTo>
                <a:lnTo>
                  <a:pt x="7758548" y="10529"/>
                </a:lnTo>
                <a:lnTo>
                  <a:pt x="7709047" y="10529"/>
                </a:lnTo>
                <a:lnTo>
                  <a:pt x="7651747" y="10529"/>
                </a:lnTo>
                <a:lnTo>
                  <a:pt x="7595904" y="10529"/>
                </a:lnTo>
                <a:lnTo>
                  <a:pt x="7537935" y="3293"/>
                </a:lnTo>
                <a:lnTo>
                  <a:pt x="7482504" y="976"/>
                </a:lnTo>
                <a:lnTo>
                  <a:pt x="7421626" y="289"/>
                </a:lnTo>
                <a:lnTo>
                  <a:pt x="7359135" y="86"/>
                </a:lnTo>
                <a:lnTo>
                  <a:pt x="7298504" y="26"/>
                </a:lnTo>
                <a:lnTo>
                  <a:pt x="7247524" y="8"/>
                </a:lnTo>
                <a:lnTo>
                  <a:pt x="7189006" y="3"/>
                </a:lnTo>
                <a:lnTo>
                  <a:pt x="7126043" y="1"/>
                </a:lnTo>
                <a:lnTo>
                  <a:pt x="7079832" y="1"/>
                </a:lnTo>
                <a:lnTo>
                  <a:pt x="7035118" y="1"/>
                </a:lnTo>
                <a:lnTo>
                  <a:pt x="6990678" y="0"/>
                </a:lnTo>
                <a:lnTo>
                  <a:pt x="6943631" y="0"/>
                </a:lnTo>
                <a:lnTo>
                  <a:pt x="6898544" y="0"/>
                </a:lnTo>
                <a:lnTo>
                  <a:pt x="6855110" y="1170"/>
                </a:lnTo>
                <a:lnTo>
                  <a:pt x="6812408" y="5590"/>
                </a:lnTo>
                <a:lnTo>
                  <a:pt x="6766913" y="8334"/>
                </a:lnTo>
                <a:lnTo>
                  <a:pt x="6704621" y="9878"/>
                </a:lnTo>
                <a:lnTo>
                  <a:pt x="6650289" y="10336"/>
                </a:lnTo>
                <a:lnTo>
                  <a:pt x="6589737" y="10472"/>
                </a:lnTo>
                <a:lnTo>
                  <a:pt x="6527342" y="10512"/>
                </a:lnTo>
                <a:lnTo>
                  <a:pt x="6484240" y="10521"/>
                </a:lnTo>
                <a:lnTo>
                  <a:pt x="6437787" y="10526"/>
                </a:lnTo>
                <a:lnTo>
                  <a:pt x="6382364" y="4939"/>
                </a:lnTo>
                <a:lnTo>
                  <a:pt x="6319539" y="7053"/>
                </a:lnTo>
                <a:lnTo>
                  <a:pt x="6276070" y="8984"/>
                </a:lnTo>
                <a:lnTo>
                  <a:pt x="6232183" y="9842"/>
                </a:lnTo>
                <a:lnTo>
                  <a:pt x="6185382" y="10224"/>
                </a:lnTo>
                <a:lnTo>
                  <a:pt x="6140405" y="10393"/>
                </a:lnTo>
                <a:lnTo>
                  <a:pt x="6095849" y="10469"/>
                </a:lnTo>
                <a:lnTo>
                  <a:pt x="6048750" y="10502"/>
                </a:lnTo>
                <a:lnTo>
                  <a:pt x="6003641" y="10517"/>
                </a:lnTo>
                <a:lnTo>
                  <a:pt x="5960196" y="10524"/>
                </a:lnTo>
                <a:lnTo>
                  <a:pt x="5917490" y="10527"/>
                </a:lnTo>
                <a:lnTo>
                  <a:pt x="5875113" y="10528"/>
                </a:lnTo>
                <a:lnTo>
                  <a:pt x="5811793" y="10529"/>
                </a:lnTo>
                <a:lnTo>
                  <a:pt x="5748579" y="10529"/>
                </a:lnTo>
                <a:lnTo>
                  <a:pt x="5685395" y="10529"/>
                </a:lnTo>
                <a:lnTo>
                  <a:pt x="5622220" y="10529"/>
                </a:lnTo>
                <a:lnTo>
                  <a:pt x="5562167" y="13648"/>
                </a:lnTo>
                <a:lnTo>
                  <a:pt x="5513569" y="15743"/>
                </a:lnTo>
                <a:lnTo>
                  <a:pt x="5488532" y="14016"/>
                </a:lnTo>
                <a:lnTo>
                  <a:pt x="5434504" y="19320"/>
                </a:lnTo>
                <a:lnTo>
                  <a:pt x="5380596" y="20543"/>
                </a:lnTo>
                <a:lnTo>
                  <a:pt x="5324459" y="20905"/>
                </a:lnTo>
                <a:lnTo>
                  <a:pt x="5266491" y="21012"/>
                </a:lnTo>
                <a:lnTo>
                  <a:pt x="5209152" y="21044"/>
                </a:lnTo>
                <a:lnTo>
                  <a:pt x="5147708" y="21053"/>
                </a:lnTo>
                <a:lnTo>
                  <a:pt x="5088169" y="24176"/>
                </a:lnTo>
                <a:lnTo>
                  <a:pt x="5030363" y="29390"/>
                </a:lnTo>
                <a:lnTo>
                  <a:pt x="4971902" y="34055"/>
                </a:lnTo>
                <a:lnTo>
                  <a:pt x="4917535" y="39726"/>
                </a:lnTo>
                <a:lnTo>
                  <a:pt x="4864382" y="41407"/>
                </a:lnTo>
                <a:lnTo>
                  <a:pt x="4811588" y="45024"/>
                </a:lnTo>
                <a:lnTo>
                  <a:pt x="4755781" y="50386"/>
                </a:lnTo>
                <a:lnTo>
                  <a:pt x="4697911" y="51974"/>
                </a:lnTo>
                <a:lnTo>
                  <a:pt x="4637134" y="58100"/>
                </a:lnTo>
                <a:lnTo>
                  <a:pt x="4574522" y="62170"/>
                </a:lnTo>
                <a:lnTo>
                  <a:pt x="4522023" y="62875"/>
                </a:lnTo>
                <a:lnTo>
                  <a:pt x="4463703" y="63083"/>
                </a:lnTo>
                <a:lnTo>
                  <a:pt x="4407689" y="63145"/>
                </a:lnTo>
                <a:lnTo>
                  <a:pt x="4350668" y="64334"/>
                </a:lnTo>
                <a:lnTo>
                  <a:pt x="4291942" y="71503"/>
                </a:lnTo>
                <a:lnTo>
                  <a:pt x="4238773" y="73049"/>
                </a:lnTo>
                <a:lnTo>
                  <a:pt x="4178566" y="73507"/>
                </a:lnTo>
                <a:lnTo>
                  <a:pt x="4116273" y="73643"/>
                </a:lnTo>
                <a:lnTo>
                  <a:pt x="4056482" y="73683"/>
                </a:lnTo>
                <a:lnTo>
                  <a:pt x="3998602" y="73695"/>
                </a:lnTo>
                <a:lnTo>
                  <a:pt x="3956556" y="74868"/>
                </a:lnTo>
                <a:lnTo>
                  <a:pt x="3910572" y="79288"/>
                </a:lnTo>
                <a:lnTo>
                  <a:pt x="3865959" y="82033"/>
                </a:lnTo>
                <a:lnTo>
                  <a:pt x="3822734" y="83253"/>
                </a:lnTo>
                <a:lnTo>
                  <a:pt x="3780126" y="83795"/>
                </a:lnTo>
                <a:lnTo>
                  <a:pt x="3716677" y="84100"/>
                </a:lnTo>
                <a:lnTo>
                  <a:pt x="3659013" y="84190"/>
                </a:lnTo>
                <a:lnTo>
                  <a:pt x="3600428" y="91456"/>
                </a:lnTo>
                <a:lnTo>
                  <a:pt x="3544890" y="93779"/>
                </a:lnTo>
                <a:lnTo>
                  <a:pt x="3487490" y="95637"/>
                </a:lnTo>
                <a:lnTo>
                  <a:pt x="3425517" y="103033"/>
                </a:lnTo>
                <a:lnTo>
                  <a:pt x="3373352" y="104618"/>
                </a:lnTo>
                <a:lnTo>
                  <a:pt x="3322020" y="105088"/>
                </a:lnTo>
                <a:lnTo>
                  <a:pt x="3262358" y="105227"/>
                </a:lnTo>
                <a:lnTo>
                  <a:pt x="3219894" y="105259"/>
                </a:lnTo>
                <a:lnTo>
                  <a:pt x="3173726" y="105274"/>
                </a:lnTo>
                <a:lnTo>
                  <a:pt x="3129030" y="105280"/>
                </a:lnTo>
                <a:lnTo>
                  <a:pt x="3070645" y="108403"/>
                </a:lnTo>
                <a:lnTo>
                  <a:pt x="3017470" y="113618"/>
                </a:lnTo>
                <a:lnTo>
                  <a:pt x="2957262" y="115163"/>
                </a:lnTo>
                <a:lnTo>
                  <a:pt x="2894968" y="115621"/>
                </a:lnTo>
                <a:lnTo>
                  <a:pt x="2851889" y="115728"/>
                </a:lnTo>
                <a:lnTo>
                  <a:pt x="2805447" y="115776"/>
                </a:lnTo>
                <a:lnTo>
                  <a:pt x="2757510" y="112677"/>
                </a:lnTo>
                <a:lnTo>
                  <a:pt x="2712418" y="108571"/>
                </a:lnTo>
                <a:lnTo>
                  <a:pt x="2657215" y="107429"/>
                </a:lnTo>
                <a:lnTo>
                  <a:pt x="2594066" y="112809"/>
                </a:lnTo>
                <a:lnTo>
                  <a:pt x="2541819" y="114924"/>
                </a:lnTo>
                <a:lnTo>
                  <a:pt x="2485265" y="115550"/>
                </a:lnTo>
                <a:lnTo>
                  <a:pt x="2423048" y="115762"/>
                </a:lnTo>
                <a:lnTo>
                  <a:pt x="2370525" y="115798"/>
                </a:lnTo>
                <a:lnTo>
                  <a:pt x="2312458" y="115809"/>
                </a:lnTo>
                <a:lnTo>
                  <a:pt x="2250916" y="115813"/>
                </a:lnTo>
                <a:lnTo>
                  <a:pt x="2191101" y="115814"/>
                </a:lnTo>
                <a:lnTo>
                  <a:pt x="2145216" y="115814"/>
                </a:lnTo>
                <a:lnTo>
                  <a:pt x="2097526" y="115814"/>
                </a:lnTo>
                <a:lnTo>
                  <a:pt x="2049035" y="115814"/>
                </a:lnTo>
                <a:lnTo>
                  <a:pt x="2000187" y="115814"/>
                </a:lnTo>
                <a:lnTo>
                  <a:pt x="1939126" y="118933"/>
                </a:lnTo>
                <a:lnTo>
                  <a:pt x="1881464" y="124879"/>
                </a:lnTo>
                <a:lnTo>
                  <a:pt x="1825014" y="126053"/>
                </a:lnTo>
                <a:lnTo>
                  <a:pt x="1779338" y="126257"/>
                </a:lnTo>
                <a:lnTo>
                  <a:pt x="1720182" y="125147"/>
                </a:lnTo>
                <a:lnTo>
                  <a:pt x="1663261" y="118004"/>
                </a:lnTo>
                <a:lnTo>
                  <a:pt x="1607303" y="116247"/>
                </a:lnTo>
                <a:lnTo>
                  <a:pt x="1548455" y="115942"/>
                </a:lnTo>
                <a:lnTo>
                  <a:pt x="1495924" y="115852"/>
                </a:lnTo>
                <a:lnTo>
                  <a:pt x="1452933" y="115831"/>
                </a:lnTo>
                <a:lnTo>
                  <a:pt x="1391712" y="112699"/>
                </a:lnTo>
                <a:lnTo>
                  <a:pt x="1333995" y="106750"/>
                </a:lnTo>
                <a:lnTo>
                  <a:pt x="1274025" y="104405"/>
                </a:lnTo>
                <a:lnTo>
                  <a:pt x="1213660" y="98135"/>
                </a:lnTo>
                <a:lnTo>
                  <a:pt x="1164578" y="95758"/>
                </a:lnTo>
                <a:lnTo>
                  <a:pt x="1109192" y="91835"/>
                </a:lnTo>
                <a:lnTo>
                  <a:pt x="1058520" y="85731"/>
                </a:lnTo>
                <a:lnTo>
                  <a:pt x="1003451" y="84525"/>
                </a:lnTo>
                <a:lnTo>
                  <a:pt x="947513" y="84287"/>
                </a:lnTo>
                <a:lnTo>
                  <a:pt x="891403" y="84240"/>
                </a:lnTo>
                <a:lnTo>
                  <a:pt x="831750" y="84231"/>
                </a:lnTo>
                <a:lnTo>
                  <a:pt x="771440" y="84229"/>
                </a:lnTo>
                <a:lnTo>
                  <a:pt x="718865" y="84229"/>
                </a:lnTo>
                <a:lnTo>
                  <a:pt x="656494" y="84228"/>
                </a:lnTo>
                <a:lnTo>
                  <a:pt x="606818" y="84228"/>
                </a:lnTo>
                <a:lnTo>
                  <a:pt x="548111" y="81109"/>
                </a:lnTo>
                <a:lnTo>
                  <a:pt x="491455" y="75163"/>
                </a:lnTo>
                <a:lnTo>
                  <a:pt x="432485" y="74134"/>
                </a:lnTo>
                <a:lnTo>
                  <a:pt x="386798" y="70773"/>
                </a:lnTo>
                <a:lnTo>
                  <a:pt x="339197" y="66550"/>
                </a:lnTo>
                <a:lnTo>
                  <a:pt x="290744" y="64673"/>
                </a:lnTo>
                <a:lnTo>
                  <a:pt x="241914" y="63839"/>
                </a:lnTo>
                <a:lnTo>
                  <a:pt x="192915" y="63468"/>
                </a:lnTo>
                <a:lnTo>
                  <a:pt x="143842" y="63303"/>
                </a:lnTo>
                <a:lnTo>
                  <a:pt x="86944" y="63210"/>
                </a:lnTo>
                <a:lnTo>
                  <a:pt x="34860" y="63183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794576" y="945404"/>
            <a:ext cx="2711414" cy="399346"/>
            <a:chOff x="794576" y="945404"/>
            <a:chExt cx="2711414" cy="399346"/>
          </a:xfrm>
        </p:grpSpPr>
        <p:sp>
          <p:nvSpPr>
            <p:cNvPr id="55" name="Freeform 54"/>
            <p:cNvSpPr/>
            <p:nvPr/>
          </p:nvSpPr>
          <p:spPr>
            <a:xfrm>
              <a:off x="794576" y="965316"/>
              <a:ext cx="300388" cy="379434"/>
            </a:xfrm>
            <a:custGeom>
              <a:avLst/>
              <a:gdLst/>
              <a:ahLst/>
              <a:cxnLst/>
              <a:rect l="0" t="0" r="0" b="0"/>
              <a:pathLst>
                <a:path w="300388" h="379434">
                  <a:moveTo>
                    <a:pt x="5589" y="108590"/>
                  </a:moveTo>
                  <a:lnTo>
                    <a:pt x="0" y="91823"/>
                  </a:lnTo>
                  <a:lnTo>
                    <a:pt x="376" y="74232"/>
                  </a:lnTo>
                  <a:lnTo>
                    <a:pt x="5612" y="55885"/>
                  </a:lnTo>
                  <a:lnTo>
                    <a:pt x="34593" y="17797"/>
                  </a:lnTo>
                  <a:lnTo>
                    <a:pt x="60586" y="2010"/>
                  </a:lnTo>
                  <a:lnTo>
                    <a:pt x="80335" y="0"/>
                  </a:lnTo>
                  <a:lnTo>
                    <a:pt x="121610" y="8242"/>
                  </a:lnTo>
                  <a:lnTo>
                    <a:pt x="147460" y="23355"/>
                  </a:lnTo>
                  <a:lnTo>
                    <a:pt x="169938" y="48240"/>
                  </a:lnTo>
                  <a:lnTo>
                    <a:pt x="194099" y="109886"/>
                  </a:lnTo>
                  <a:lnTo>
                    <a:pt x="208942" y="164998"/>
                  </a:lnTo>
                  <a:lnTo>
                    <a:pt x="206328" y="228180"/>
                  </a:lnTo>
                  <a:lnTo>
                    <a:pt x="196609" y="271406"/>
                  </a:lnTo>
                  <a:lnTo>
                    <a:pt x="166300" y="328946"/>
                  </a:lnTo>
                  <a:lnTo>
                    <a:pt x="140165" y="355465"/>
                  </a:lnTo>
                  <a:lnTo>
                    <a:pt x="110194" y="372551"/>
                  </a:lnTo>
                  <a:lnTo>
                    <a:pt x="73498" y="379433"/>
                  </a:lnTo>
                  <a:lnTo>
                    <a:pt x="62560" y="376890"/>
                  </a:lnTo>
                  <a:lnTo>
                    <a:pt x="44168" y="364705"/>
                  </a:lnTo>
                  <a:lnTo>
                    <a:pt x="20659" y="338114"/>
                  </a:lnTo>
                  <a:lnTo>
                    <a:pt x="15407" y="315106"/>
                  </a:lnTo>
                  <a:lnTo>
                    <a:pt x="18141" y="290452"/>
                  </a:lnTo>
                  <a:lnTo>
                    <a:pt x="27156" y="267797"/>
                  </a:lnTo>
                  <a:lnTo>
                    <a:pt x="42081" y="252268"/>
                  </a:lnTo>
                  <a:lnTo>
                    <a:pt x="50974" y="246490"/>
                  </a:lnTo>
                  <a:lnTo>
                    <a:pt x="73333" y="243188"/>
                  </a:lnTo>
                  <a:lnTo>
                    <a:pt x="120226" y="250601"/>
                  </a:lnTo>
                  <a:lnTo>
                    <a:pt x="173890" y="275066"/>
                  </a:lnTo>
                  <a:lnTo>
                    <a:pt x="227837" y="293163"/>
                  </a:lnTo>
                  <a:lnTo>
                    <a:pt x="274011" y="297127"/>
                  </a:lnTo>
                  <a:lnTo>
                    <a:pt x="300387" y="2981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29234" y="947564"/>
              <a:ext cx="194990" cy="334483"/>
            </a:xfrm>
            <a:custGeom>
              <a:avLst/>
              <a:gdLst/>
              <a:ahLst/>
              <a:cxnLst/>
              <a:rect l="0" t="0" r="0" b="0"/>
              <a:pathLst>
                <a:path w="194990" h="334483">
                  <a:moveTo>
                    <a:pt x="134185" y="0"/>
                  </a:moveTo>
                  <a:lnTo>
                    <a:pt x="110139" y="17981"/>
                  </a:lnTo>
                  <a:lnTo>
                    <a:pt x="89886" y="44322"/>
                  </a:lnTo>
                  <a:lnTo>
                    <a:pt x="62552" y="100637"/>
                  </a:lnTo>
                  <a:lnTo>
                    <a:pt x="28710" y="160435"/>
                  </a:lnTo>
                  <a:lnTo>
                    <a:pt x="6376" y="208986"/>
                  </a:lnTo>
                  <a:lnTo>
                    <a:pt x="0" y="247276"/>
                  </a:lnTo>
                  <a:lnTo>
                    <a:pt x="3699" y="282667"/>
                  </a:lnTo>
                  <a:lnTo>
                    <a:pt x="17794" y="315380"/>
                  </a:lnTo>
                  <a:lnTo>
                    <a:pt x="26175" y="322558"/>
                  </a:lnTo>
                  <a:lnTo>
                    <a:pt x="47966" y="330532"/>
                  </a:lnTo>
                  <a:lnTo>
                    <a:pt x="100083" y="334482"/>
                  </a:lnTo>
                  <a:lnTo>
                    <a:pt x="139159" y="326964"/>
                  </a:lnTo>
                  <a:lnTo>
                    <a:pt x="158233" y="316503"/>
                  </a:lnTo>
                  <a:lnTo>
                    <a:pt x="171389" y="300935"/>
                  </a:lnTo>
                  <a:lnTo>
                    <a:pt x="189367" y="262345"/>
                  </a:lnTo>
                  <a:lnTo>
                    <a:pt x="194989" y="220192"/>
                  </a:lnTo>
                  <a:lnTo>
                    <a:pt x="192269" y="208796"/>
                  </a:lnTo>
                  <a:lnTo>
                    <a:pt x="186946" y="200029"/>
                  </a:lnTo>
                  <a:lnTo>
                    <a:pt x="179887" y="193014"/>
                  </a:lnTo>
                  <a:lnTo>
                    <a:pt x="147597" y="177552"/>
                  </a:lnTo>
                  <a:lnTo>
                    <a:pt x="137277" y="176860"/>
                  </a:lnTo>
                  <a:lnTo>
                    <a:pt x="119572" y="182330"/>
                  </a:lnTo>
                  <a:lnTo>
                    <a:pt x="74781" y="218191"/>
                  </a:lnTo>
                  <a:lnTo>
                    <a:pt x="71186" y="225009"/>
                  </a:lnTo>
                  <a:lnTo>
                    <a:pt x="69959" y="231895"/>
                  </a:lnTo>
                  <a:lnTo>
                    <a:pt x="7101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42544" y="979150"/>
              <a:ext cx="21001" cy="315856"/>
            </a:xfrm>
            <a:custGeom>
              <a:avLst/>
              <a:gdLst/>
              <a:ahLst/>
              <a:cxnLst/>
              <a:rect l="0" t="0" r="0" b="0"/>
              <a:pathLst>
                <a:path w="21001" h="315856">
                  <a:moveTo>
                    <a:pt x="10471" y="0"/>
                  </a:moveTo>
                  <a:lnTo>
                    <a:pt x="1406" y="58617"/>
                  </a:lnTo>
                  <a:lnTo>
                    <a:pt x="232" y="113960"/>
                  </a:lnTo>
                  <a:lnTo>
                    <a:pt x="0" y="176885"/>
                  </a:lnTo>
                  <a:lnTo>
                    <a:pt x="5543" y="240311"/>
                  </a:lnTo>
                  <a:lnTo>
                    <a:pt x="10668" y="296080"/>
                  </a:lnTo>
                  <a:lnTo>
                    <a:pt x="2100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58259" y="112654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62682" y="1150533"/>
              <a:ext cx="146160" cy="139596"/>
            </a:xfrm>
            <a:custGeom>
              <a:avLst/>
              <a:gdLst/>
              <a:ahLst/>
              <a:cxnLst/>
              <a:rect l="0" t="0" r="0" b="0"/>
              <a:pathLst>
                <a:path w="146160" h="139596">
                  <a:moveTo>
                    <a:pt x="111432" y="18130"/>
                  </a:moveTo>
                  <a:lnTo>
                    <a:pt x="100253" y="6951"/>
                  </a:lnTo>
                  <a:lnTo>
                    <a:pt x="82287" y="1463"/>
                  </a:lnTo>
                  <a:lnTo>
                    <a:pt x="70945" y="0"/>
                  </a:lnTo>
                  <a:lnTo>
                    <a:pt x="48984" y="4613"/>
                  </a:lnTo>
                  <a:lnTo>
                    <a:pt x="28695" y="15632"/>
                  </a:lnTo>
                  <a:lnTo>
                    <a:pt x="11879" y="32227"/>
                  </a:lnTo>
                  <a:lnTo>
                    <a:pt x="2845" y="54421"/>
                  </a:lnTo>
                  <a:lnTo>
                    <a:pt x="0" y="78713"/>
                  </a:lnTo>
                  <a:lnTo>
                    <a:pt x="2635" y="101208"/>
                  </a:lnTo>
                  <a:lnTo>
                    <a:pt x="10825" y="119784"/>
                  </a:lnTo>
                  <a:lnTo>
                    <a:pt x="16284" y="128013"/>
                  </a:lnTo>
                  <a:lnTo>
                    <a:pt x="24604" y="133499"/>
                  </a:lnTo>
                  <a:lnTo>
                    <a:pt x="46325" y="139595"/>
                  </a:lnTo>
                  <a:lnTo>
                    <a:pt x="56329" y="138881"/>
                  </a:lnTo>
                  <a:lnTo>
                    <a:pt x="102197" y="120324"/>
                  </a:lnTo>
                  <a:lnTo>
                    <a:pt x="119415" y="106833"/>
                  </a:lnTo>
                  <a:lnTo>
                    <a:pt x="133697" y="89139"/>
                  </a:lnTo>
                  <a:lnTo>
                    <a:pt x="143944" y="69577"/>
                  </a:lnTo>
                  <a:lnTo>
                    <a:pt x="146159" y="49184"/>
                  </a:lnTo>
                  <a:lnTo>
                    <a:pt x="145112" y="38833"/>
                  </a:lnTo>
                  <a:lnTo>
                    <a:pt x="142074" y="30762"/>
                  </a:lnTo>
                  <a:lnTo>
                    <a:pt x="121960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92235" y="945404"/>
              <a:ext cx="238386" cy="340958"/>
            </a:xfrm>
            <a:custGeom>
              <a:avLst/>
              <a:gdLst/>
              <a:ahLst/>
              <a:cxnLst/>
              <a:rect l="0" t="0" r="0" b="0"/>
              <a:pathLst>
                <a:path w="238386" h="340958">
                  <a:moveTo>
                    <a:pt x="13547" y="54803"/>
                  </a:moveTo>
                  <a:lnTo>
                    <a:pt x="2369" y="65981"/>
                  </a:lnTo>
                  <a:lnTo>
                    <a:pt x="246" y="65765"/>
                  </a:lnTo>
                  <a:lnTo>
                    <a:pt x="0" y="62111"/>
                  </a:lnTo>
                  <a:lnTo>
                    <a:pt x="1006" y="56165"/>
                  </a:lnTo>
                  <a:lnTo>
                    <a:pt x="13601" y="36619"/>
                  </a:lnTo>
                  <a:lnTo>
                    <a:pt x="47223" y="10224"/>
                  </a:lnTo>
                  <a:lnTo>
                    <a:pt x="67118" y="675"/>
                  </a:lnTo>
                  <a:lnTo>
                    <a:pt x="77337" y="0"/>
                  </a:lnTo>
                  <a:lnTo>
                    <a:pt x="98050" y="5490"/>
                  </a:lnTo>
                  <a:lnTo>
                    <a:pt x="112715" y="18848"/>
                  </a:lnTo>
                  <a:lnTo>
                    <a:pt x="118263" y="27323"/>
                  </a:lnTo>
                  <a:lnTo>
                    <a:pt x="126073" y="61609"/>
                  </a:lnTo>
                  <a:lnTo>
                    <a:pt x="122797" y="95814"/>
                  </a:lnTo>
                  <a:lnTo>
                    <a:pt x="114355" y="114364"/>
                  </a:lnTo>
                  <a:lnTo>
                    <a:pt x="89872" y="145337"/>
                  </a:lnTo>
                  <a:lnTo>
                    <a:pt x="83147" y="147914"/>
                  </a:lnTo>
                  <a:lnTo>
                    <a:pt x="76325" y="147293"/>
                  </a:lnTo>
                  <a:lnTo>
                    <a:pt x="69437" y="144539"/>
                  </a:lnTo>
                  <a:lnTo>
                    <a:pt x="68355" y="140363"/>
                  </a:lnTo>
                  <a:lnTo>
                    <a:pt x="71142" y="135240"/>
                  </a:lnTo>
                  <a:lnTo>
                    <a:pt x="76510" y="129484"/>
                  </a:lnTo>
                  <a:lnTo>
                    <a:pt x="94953" y="123090"/>
                  </a:lnTo>
                  <a:lnTo>
                    <a:pt x="117578" y="121417"/>
                  </a:lnTo>
                  <a:lnTo>
                    <a:pt x="150046" y="128223"/>
                  </a:lnTo>
                  <a:lnTo>
                    <a:pt x="203011" y="157466"/>
                  </a:lnTo>
                  <a:lnTo>
                    <a:pt x="217856" y="174130"/>
                  </a:lnTo>
                  <a:lnTo>
                    <a:pt x="236918" y="219014"/>
                  </a:lnTo>
                  <a:lnTo>
                    <a:pt x="238385" y="242429"/>
                  </a:lnTo>
                  <a:lnTo>
                    <a:pt x="233968" y="264534"/>
                  </a:lnTo>
                  <a:lnTo>
                    <a:pt x="205556" y="317905"/>
                  </a:lnTo>
                  <a:lnTo>
                    <a:pt x="185842" y="332784"/>
                  </a:lnTo>
                  <a:lnTo>
                    <a:pt x="162652" y="340957"/>
                  </a:lnTo>
                  <a:lnTo>
                    <a:pt x="140647" y="340690"/>
                  </a:lnTo>
                  <a:lnTo>
                    <a:pt x="122288" y="333552"/>
                  </a:lnTo>
                  <a:lnTo>
                    <a:pt x="65569" y="288140"/>
                  </a:lnTo>
                  <a:lnTo>
                    <a:pt x="48366" y="274322"/>
                  </a:lnTo>
                  <a:lnTo>
                    <a:pt x="34604" y="254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47978" y="989678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1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21332" y="200219"/>
                  </a:lnTo>
                  <a:lnTo>
                    <a:pt x="31668" y="243378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66332" y="989678"/>
              <a:ext cx="192176" cy="134718"/>
            </a:xfrm>
            <a:custGeom>
              <a:avLst/>
              <a:gdLst/>
              <a:ahLst/>
              <a:cxnLst/>
              <a:rect l="0" t="0" r="0" b="0"/>
              <a:pathLst>
                <a:path w="192176" h="134718">
                  <a:moveTo>
                    <a:pt x="192175" y="94757"/>
                  </a:moveTo>
                  <a:lnTo>
                    <a:pt x="158554" y="97096"/>
                  </a:lnTo>
                  <a:lnTo>
                    <a:pt x="106852" y="114543"/>
                  </a:lnTo>
                  <a:lnTo>
                    <a:pt x="44849" y="132024"/>
                  </a:lnTo>
                  <a:lnTo>
                    <a:pt x="18682" y="134717"/>
                  </a:lnTo>
                  <a:lnTo>
                    <a:pt x="9833" y="130755"/>
                  </a:lnTo>
                  <a:lnTo>
                    <a:pt x="3933" y="123435"/>
                  </a:lnTo>
                  <a:lnTo>
                    <a:pt x="0" y="113876"/>
                  </a:lnTo>
                  <a:lnTo>
                    <a:pt x="1869" y="90776"/>
                  </a:lnTo>
                  <a:lnTo>
                    <a:pt x="20106" y="33618"/>
                  </a:lnTo>
                  <a:lnTo>
                    <a:pt x="342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58590" y="104232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8254" y="14654"/>
                  </a:lnTo>
                  <a:lnTo>
                    <a:pt x="1956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16476" y="112654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5"/>
                  </a:lnTo>
                  <a:lnTo>
                    <a:pt x="105735" y="9878"/>
                  </a:lnTo>
                  <a:lnTo>
                    <a:pt x="49222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062475" y="681135"/>
            <a:ext cx="949091" cy="655985"/>
            <a:chOff x="4062475" y="681135"/>
            <a:chExt cx="949091" cy="655985"/>
          </a:xfrm>
        </p:grpSpPr>
        <p:sp>
          <p:nvSpPr>
            <p:cNvPr id="66" name="Freeform 65"/>
            <p:cNvSpPr/>
            <p:nvPr/>
          </p:nvSpPr>
          <p:spPr>
            <a:xfrm>
              <a:off x="4062475" y="681135"/>
              <a:ext cx="243681" cy="269692"/>
            </a:xfrm>
            <a:custGeom>
              <a:avLst/>
              <a:gdLst/>
              <a:ahLst/>
              <a:cxnLst/>
              <a:rect l="0" t="0" r="0" b="0"/>
              <a:pathLst>
                <a:path w="243681" h="269692">
                  <a:moveTo>
                    <a:pt x="43639" y="3217"/>
                  </a:moveTo>
                  <a:lnTo>
                    <a:pt x="23395" y="47179"/>
                  </a:lnTo>
                  <a:lnTo>
                    <a:pt x="4235" y="71875"/>
                  </a:lnTo>
                  <a:lnTo>
                    <a:pt x="992" y="73555"/>
                  </a:lnTo>
                  <a:lnTo>
                    <a:pt x="0" y="71166"/>
                  </a:lnTo>
                  <a:lnTo>
                    <a:pt x="508" y="66064"/>
                  </a:lnTo>
                  <a:lnTo>
                    <a:pt x="12402" y="42115"/>
                  </a:lnTo>
                  <a:lnTo>
                    <a:pt x="30744" y="18382"/>
                  </a:lnTo>
                  <a:lnTo>
                    <a:pt x="56586" y="2121"/>
                  </a:lnTo>
                  <a:lnTo>
                    <a:pt x="79419" y="0"/>
                  </a:lnTo>
                  <a:lnTo>
                    <a:pt x="126615" y="8171"/>
                  </a:lnTo>
                  <a:lnTo>
                    <a:pt x="153492" y="23272"/>
                  </a:lnTo>
                  <a:lnTo>
                    <a:pt x="176274" y="53743"/>
                  </a:lnTo>
                  <a:lnTo>
                    <a:pt x="192252" y="86818"/>
                  </a:lnTo>
                  <a:lnTo>
                    <a:pt x="198807" y="124434"/>
                  </a:lnTo>
                  <a:lnTo>
                    <a:pt x="192616" y="177896"/>
                  </a:lnTo>
                  <a:lnTo>
                    <a:pt x="182277" y="211341"/>
                  </a:lnTo>
                  <a:lnTo>
                    <a:pt x="163745" y="236589"/>
                  </a:lnTo>
                  <a:lnTo>
                    <a:pt x="136548" y="257718"/>
                  </a:lnTo>
                  <a:lnTo>
                    <a:pt x="116517" y="267627"/>
                  </a:lnTo>
                  <a:lnTo>
                    <a:pt x="92797" y="269691"/>
                  </a:lnTo>
                  <a:lnTo>
                    <a:pt x="79920" y="268604"/>
                  </a:lnTo>
                  <a:lnTo>
                    <a:pt x="71336" y="263200"/>
                  </a:lnTo>
                  <a:lnTo>
                    <a:pt x="65613" y="254918"/>
                  </a:lnTo>
                  <a:lnTo>
                    <a:pt x="61798" y="244717"/>
                  </a:lnTo>
                  <a:lnTo>
                    <a:pt x="61594" y="234407"/>
                  </a:lnTo>
                  <a:lnTo>
                    <a:pt x="67607" y="213593"/>
                  </a:lnTo>
                  <a:lnTo>
                    <a:pt x="81197" y="198883"/>
                  </a:lnTo>
                  <a:lnTo>
                    <a:pt x="89735" y="193322"/>
                  </a:lnTo>
                  <a:lnTo>
                    <a:pt x="124107" y="185496"/>
                  </a:lnTo>
                  <a:lnTo>
                    <a:pt x="158338" y="188767"/>
                  </a:lnTo>
                  <a:lnTo>
                    <a:pt x="217162" y="208874"/>
                  </a:lnTo>
                  <a:lnTo>
                    <a:pt x="243680" y="213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55381" y="684352"/>
              <a:ext cx="151386" cy="249214"/>
            </a:xfrm>
            <a:custGeom>
              <a:avLst/>
              <a:gdLst/>
              <a:ahLst/>
              <a:cxnLst/>
              <a:rect l="0" t="0" r="0" b="0"/>
              <a:pathLst>
                <a:path w="151386" h="249214">
                  <a:moveTo>
                    <a:pt x="119230" y="0"/>
                  </a:moveTo>
                  <a:lnTo>
                    <a:pt x="96873" y="0"/>
                  </a:lnTo>
                  <a:lnTo>
                    <a:pt x="87948" y="3509"/>
                  </a:lnTo>
                  <a:lnTo>
                    <a:pt x="71792" y="16767"/>
                  </a:lnTo>
                  <a:lnTo>
                    <a:pt x="37197" y="74247"/>
                  </a:lnTo>
                  <a:lnTo>
                    <a:pt x="6363" y="134747"/>
                  </a:lnTo>
                  <a:lnTo>
                    <a:pt x="1871" y="145983"/>
                  </a:lnTo>
                  <a:lnTo>
                    <a:pt x="0" y="170946"/>
                  </a:lnTo>
                  <a:lnTo>
                    <a:pt x="8331" y="219511"/>
                  </a:lnTo>
                  <a:lnTo>
                    <a:pt x="13712" y="228229"/>
                  </a:lnTo>
                  <a:lnTo>
                    <a:pt x="29049" y="241035"/>
                  </a:lnTo>
                  <a:lnTo>
                    <a:pt x="50684" y="247507"/>
                  </a:lnTo>
                  <a:lnTo>
                    <a:pt x="74727" y="249213"/>
                  </a:lnTo>
                  <a:lnTo>
                    <a:pt x="97111" y="246072"/>
                  </a:lnTo>
                  <a:lnTo>
                    <a:pt x="115639" y="234537"/>
                  </a:lnTo>
                  <a:lnTo>
                    <a:pt x="146597" y="204126"/>
                  </a:lnTo>
                  <a:lnTo>
                    <a:pt x="150343" y="195745"/>
                  </a:lnTo>
                  <a:lnTo>
                    <a:pt x="151385" y="177075"/>
                  </a:lnTo>
                  <a:lnTo>
                    <a:pt x="147686" y="168353"/>
                  </a:lnTo>
                  <a:lnTo>
                    <a:pt x="134217" y="152422"/>
                  </a:lnTo>
                  <a:lnTo>
                    <a:pt x="125712" y="148408"/>
                  </a:lnTo>
                  <a:lnTo>
                    <a:pt x="106903" y="147067"/>
                  </a:lnTo>
                  <a:lnTo>
                    <a:pt x="58942" y="155688"/>
                  </a:lnTo>
                  <a:lnTo>
                    <a:pt x="3500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95585" y="979150"/>
              <a:ext cx="505369" cy="10529"/>
            </a:xfrm>
            <a:custGeom>
              <a:avLst/>
              <a:gdLst/>
              <a:ahLst/>
              <a:cxnLst/>
              <a:rect l="0" t="0" r="0" b="0"/>
              <a:pathLst>
                <a:path w="505369" h="10529">
                  <a:moveTo>
                    <a:pt x="505368" y="0"/>
                  </a:moveTo>
                  <a:lnTo>
                    <a:pt x="488601" y="5589"/>
                  </a:lnTo>
                  <a:lnTo>
                    <a:pt x="434682" y="2317"/>
                  </a:lnTo>
                  <a:lnTo>
                    <a:pt x="386028" y="686"/>
                  </a:lnTo>
                  <a:lnTo>
                    <a:pt x="323954" y="3255"/>
                  </a:lnTo>
                  <a:lnTo>
                    <a:pt x="261303" y="9092"/>
                  </a:lnTo>
                  <a:lnTo>
                    <a:pt x="212474" y="10103"/>
                  </a:lnTo>
                  <a:lnTo>
                    <a:pt x="150808" y="10444"/>
                  </a:lnTo>
                  <a:lnTo>
                    <a:pt x="100706" y="10503"/>
                  </a:lnTo>
                  <a:lnTo>
                    <a:pt x="37613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27171" y="1091701"/>
              <a:ext cx="185171" cy="231471"/>
            </a:xfrm>
            <a:custGeom>
              <a:avLst/>
              <a:gdLst/>
              <a:ahLst/>
              <a:cxnLst/>
              <a:rect l="0" t="0" r="0" b="0"/>
              <a:pathLst>
                <a:path w="185171" h="231471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4"/>
                  </a:lnTo>
                  <a:lnTo>
                    <a:pt x="47356" y="0"/>
                  </a:lnTo>
                  <a:lnTo>
                    <a:pt x="93712" y="8207"/>
                  </a:lnTo>
                  <a:lnTo>
                    <a:pt x="99909" y="14748"/>
                  </a:lnTo>
                  <a:lnTo>
                    <a:pt x="102871" y="23787"/>
                  </a:lnTo>
                  <a:lnTo>
                    <a:pt x="103675" y="34493"/>
                  </a:lnTo>
                  <a:lnTo>
                    <a:pt x="98330" y="52628"/>
                  </a:lnTo>
                  <a:lnTo>
                    <a:pt x="86986" y="68486"/>
                  </a:lnTo>
                  <a:lnTo>
                    <a:pt x="66717" y="85889"/>
                  </a:lnTo>
                  <a:lnTo>
                    <a:pt x="66705" y="85253"/>
                  </a:lnTo>
                  <a:lnTo>
                    <a:pt x="69037" y="82489"/>
                  </a:lnTo>
                  <a:lnTo>
                    <a:pt x="84105" y="82538"/>
                  </a:lnTo>
                  <a:lnTo>
                    <a:pt x="126318" y="92101"/>
                  </a:lnTo>
                  <a:lnTo>
                    <a:pt x="152331" y="107444"/>
                  </a:lnTo>
                  <a:lnTo>
                    <a:pt x="174856" y="132397"/>
                  </a:lnTo>
                  <a:lnTo>
                    <a:pt x="182999" y="155022"/>
                  </a:lnTo>
                  <a:lnTo>
                    <a:pt x="185170" y="167606"/>
                  </a:lnTo>
                  <a:lnTo>
                    <a:pt x="181343" y="190948"/>
                  </a:lnTo>
                  <a:lnTo>
                    <a:pt x="177048" y="202085"/>
                  </a:lnTo>
                  <a:lnTo>
                    <a:pt x="162915" y="217580"/>
                  </a:lnTo>
                  <a:lnTo>
                    <a:pt x="154233" y="223350"/>
                  </a:lnTo>
                  <a:lnTo>
                    <a:pt x="119658" y="231470"/>
                  </a:lnTo>
                  <a:lnTo>
                    <a:pt x="85367" y="228287"/>
                  </a:lnTo>
                  <a:lnTo>
                    <a:pt x="66797" y="219867"/>
                  </a:lnTo>
                  <a:lnTo>
                    <a:pt x="42114" y="203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48311" y="1137077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219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13844" y="1137077"/>
              <a:ext cx="144996" cy="110376"/>
            </a:xfrm>
            <a:custGeom>
              <a:avLst/>
              <a:gdLst/>
              <a:ahLst/>
              <a:cxnLst/>
              <a:rect l="0" t="0" r="0" b="0"/>
              <a:pathLst>
                <a:path w="144996" h="110376">
                  <a:moveTo>
                    <a:pt x="144995" y="94757"/>
                  </a:moveTo>
                  <a:lnTo>
                    <a:pt x="86378" y="100346"/>
                  </a:lnTo>
                  <a:lnTo>
                    <a:pt x="33374" y="110375"/>
                  </a:lnTo>
                  <a:lnTo>
                    <a:pt x="9988" y="108327"/>
                  </a:lnTo>
                  <a:lnTo>
                    <a:pt x="3518" y="102634"/>
                  </a:lnTo>
                  <a:lnTo>
                    <a:pt x="374" y="94159"/>
                  </a:lnTo>
                  <a:lnTo>
                    <a:pt x="0" y="73434"/>
                  </a:lnTo>
                  <a:lnTo>
                    <a:pt x="7537" y="42036"/>
                  </a:lnTo>
                  <a:lnTo>
                    <a:pt x="29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95751" y="97915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06279" y="1067841"/>
              <a:ext cx="105287" cy="6066"/>
            </a:xfrm>
            <a:custGeom>
              <a:avLst/>
              <a:gdLst/>
              <a:ahLst/>
              <a:cxnLst/>
              <a:rect l="0" t="0" r="0" b="0"/>
              <a:pathLst>
                <a:path w="105287" h="6066">
                  <a:moveTo>
                    <a:pt x="105286" y="6065"/>
                  </a:moveTo>
                  <a:lnTo>
                    <a:pt x="72834" y="0"/>
                  </a:lnTo>
                  <a:lnTo>
                    <a:pt x="31415" y="452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5316891" y="631709"/>
            <a:ext cx="10529" cy="273742"/>
          </a:xfrm>
          <a:custGeom>
            <a:avLst/>
            <a:gdLst/>
            <a:ahLst/>
            <a:cxnLst/>
            <a:rect l="0" t="0" r="0" b="0"/>
            <a:pathLst>
              <a:path w="10529" h="273742">
                <a:moveTo>
                  <a:pt x="10528" y="0"/>
                </a:moveTo>
                <a:lnTo>
                  <a:pt x="3293" y="27556"/>
                </a:lnTo>
                <a:lnTo>
                  <a:pt x="3770" y="80659"/>
                </a:lnTo>
                <a:lnTo>
                  <a:pt x="9193" y="131227"/>
                </a:lnTo>
                <a:lnTo>
                  <a:pt x="10265" y="187445"/>
                </a:lnTo>
                <a:lnTo>
                  <a:pt x="7357" y="244304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5054334" y="463253"/>
            <a:ext cx="851854" cy="936762"/>
            <a:chOff x="5054334" y="463253"/>
            <a:chExt cx="851854" cy="936762"/>
          </a:xfrm>
        </p:grpSpPr>
        <p:sp>
          <p:nvSpPr>
            <p:cNvPr id="76" name="Freeform 75"/>
            <p:cNvSpPr/>
            <p:nvPr/>
          </p:nvSpPr>
          <p:spPr>
            <a:xfrm>
              <a:off x="5452043" y="626501"/>
              <a:ext cx="206915" cy="256575"/>
            </a:xfrm>
            <a:custGeom>
              <a:avLst/>
              <a:gdLst/>
              <a:ahLst/>
              <a:cxnLst/>
              <a:rect l="0" t="0" r="0" b="0"/>
              <a:pathLst>
                <a:path w="206915" h="256575">
                  <a:moveTo>
                    <a:pt x="33304" y="5208"/>
                  </a:moveTo>
                  <a:lnTo>
                    <a:pt x="3996" y="43582"/>
                  </a:lnTo>
                  <a:lnTo>
                    <a:pt x="897" y="44829"/>
                  </a:lnTo>
                  <a:lnTo>
                    <a:pt x="0" y="42150"/>
                  </a:lnTo>
                  <a:lnTo>
                    <a:pt x="573" y="36855"/>
                  </a:lnTo>
                  <a:lnTo>
                    <a:pt x="12557" y="12636"/>
                  </a:lnTo>
                  <a:lnTo>
                    <a:pt x="20643" y="6650"/>
                  </a:lnTo>
                  <a:lnTo>
                    <a:pt x="42105" y="0"/>
                  </a:lnTo>
                  <a:lnTo>
                    <a:pt x="74906" y="1845"/>
                  </a:lnTo>
                  <a:lnTo>
                    <a:pt x="106852" y="15390"/>
                  </a:lnTo>
                  <a:lnTo>
                    <a:pt x="121754" y="30791"/>
                  </a:lnTo>
                  <a:lnTo>
                    <a:pt x="127366" y="39811"/>
                  </a:lnTo>
                  <a:lnTo>
                    <a:pt x="130481" y="59192"/>
                  </a:lnTo>
                  <a:lnTo>
                    <a:pt x="129674" y="69273"/>
                  </a:lnTo>
                  <a:lnTo>
                    <a:pt x="119419" y="86714"/>
                  </a:lnTo>
                  <a:lnTo>
                    <a:pt x="103163" y="101095"/>
                  </a:lnTo>
                  <a:lnTo>
                    <a:pt x="81299" y="113428"/>
                  </a:lnTo>
                  <a:lnTo>
                    <a:pt x="82848" y="113619"/>
                  </a:lnTo>
                  <a:lnTo>
                    <a:pt x="87390" y="112577"/>
                  </a:lnTo>
                  <a:lnTo>
                    <a:pt x="135538" y="120480"/>
                  </a:lnTo>
                  <a:lnTo>
                    <a:pt x="174989" y="138149"/>
                  </a:lnTo>
                  <a:lnTo>
                    <a:pt x="194151" y="155540"/>
                  </a:lnTo>
                  <a:lnTo>
                    <a:pt x="204227" y="178087"/>
                  </a:lnTo>
                  <a:lnTo>
                    <a:pt x="206914" y="190651"/>
                  </a:lnTo>
                  <a:lnTo>
                    <a:pt x="206366" y="201366"/>
                  </a:lnTo>
                  <a:lnTo>
                    <a:pt x="199517" y="219512"/>
                  </a:lnTo>
                  <a:lnTo>
                    <a:pt x="176919" y="242881"/>
                  </a:lnTo>
                  <a:lnTo>
                    <a:pt x="154844" y="251221"/>
                  </a:lnTo>
                  <a:lnTo>
                    <a:pt x="102545" y="256574"/>
                  </a:lnTo>
                  <a:lnTo>
                    <a:pt x="43832" y="247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22134" y="926507"/>
              <a:ext cx="579069" cy="10530"/>
            </a:xfrm>
            <a:custGeom>
              <a:avLst/>
              <a:gdLst/>
              <a:ahLst/>
              <a:cxnLst/>
              <a:rect l="0" t="0" r="0" b="0"/>
              <a:pathLst>
                <a:path w="579069" h="10530">
                  <a:moveTo>
                    <a:pt x="579068" y="0"/>
                  </a:moveTo>
                  <a:lnTo>
                    <a:pt x="541590" y="8334"/>
                  </a:lnTo>
                  <a:lnTo>
                    <a:pt x="484577" y="4506"/>
                  </a:lnTo>
                  <a:lnTo>
                    <a:pt x="426566" y="2060"/>
                  </a:lnTo>
                  <a:lnTo>
                    <a:pt x="373859" y="8509"/>
                  </a:lnTo>
                  <a:lnTo>
                    <a:pt x="324852" y="9930"/>
                  </a:lnTo>
                  <a:lnTo>
                    <a:pt x="273287" y="10352"/>
                  </a:lnTo>
                  <a:lnTo>
                    <a:pt x="217845" y="10476"/>
                  </a:lnTo>
                  <a:lnTo>
                    <a:pt x="160083" y="10513"/>
                  </a:lnTo>
                  <a:lnTo>
                    <a:pt x="109044" y="10524"/>
                  </a:lnTo>
                  <a:lnTo>
                    <a:pt x="49876" y="1052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59005" y="1063378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1592" y="13681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64290" y="1058233"/>
              <a:ext cx="239777" cy="226244"/>
            </a:xfrm>
            <a:custGeom>
              <a:avLst/>
              <a:gdLst/>
              <a:ahLst/>
              <a:cxnLst/>
              <a:rect l="0" t="0" r="0" b="0"/>
              <a:pathLst>
                <a:path w="239777" h="226244">
                  <a:moveTo>
                    <a:pt x="0" y="26202"/>
                  </a:moveTo>
                  <a:lnTo>
                    <a:pt x="37478" y="17869"/>
                  </a:lnTo>
                  <a:lnTo>
                    <a:pt x="94491" y="16107"/>
                  </a:lnTo>
                  <a:lnTo>
                    <a:pt x="154842" y="8523"/>
                  </a:lnTo>
                  <a:lnTo>
                    <a:pt x="215636" y="2693"/>
                  </a:lnTo>
                  <a:lnTo>
                    <a:pt x="227986" y="0"/>
                  </a:lnTo>
                  <a:lnTo>
                    <a:pt x="235048" y="1715"/>
                  </a:lnTo>
                  <a:lnTo>
                    <a:pt x="238587" y="6368"/>
                  </a:lnTo>
                  <a:lnTo>
                    <a:pt x="239776" y="12979"/>
                  </a:lnTo>
                  <a:lnTo>
                    <a:pt x="234859" y="29684"/>
                  </a:lnTo>
                  <a:lnTo>
                    <a:pt x="215817" y="58819"/>
                  </a:lnTo>
                  <a:lnTo>
                    <a:pt x="168917" y="112716"/>
                  </a:lnTo>
                  <a:lnTo>
                    <a:pt x="119350" y="169609"/>
                  </a:lnTo>
                  <a:lnTo>
                    <a:pt x="73699" y="226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54334" y="463253"/>
              <a:ext cx="851854" cy="936762"/>
            </a:xfrm>
            <a:custGeom>
              <a:avLst/>
              <a:gdLst/>
              <a:ahLst/>
              <a:cxnLst/>
              <a:rect l="0" t="0" r="0" b="0"/>
              <a:pathLst>
                <a:path w="851854" h="936762">
                  <a:moveTo>
                    <a:pt x="452070" y="31586"/>
                  </a:moveTo>
                  <a:lnTo>
                    <a:pt x="394806" y="31586"/>
                  </a:lnTo>
                  <a:lnTo>
                    <a:pt x="333914" y="37175"/>
                  </a:lnTo>
                  <a:lnTo>
                    <a:pt x="271044" y="52917"/>
                  </a:lnTo>
                  <a:lnTo>
                    <a:pt x="245272" y="62123"/>
                  </a:lnTo>
                  <a:lnTo>
                    <a:pt x="189354" y="106534"/>
                  </a:lnTo>
                  <a:lnTo>
                    <a:pt x="136280" y="161212"/>
                  </a:lnTo>
                  <a:lnTo>
                    <a:pt x="91987" y="222484"/>
                  </a:lnTo>
                  <a:lnTo>
                    <a:pt x="65911" y="282810"/>
                  </a:lnTo>
                  <a:lnTo>
                    <a:pt x="49148" y="340134"/>
                  </a:lnTo>
                  <a:lnTo>
                    <a:pt x="32558" y="388040"/>
                  </a:lnTo>
                  <a:lnTo>
                    <a:pt x="14398" y="448224"/>
                  </a:lnTo>
                  <a:lnTo>
                    <a:pt x="2665" y="505172"/>
                  </a:lnTo>
                  <a:lnTo>
                    <a:pt x="0" y="561482"/>
                  </a:lnTo>
                  <a:lnTo>
                    <a:pt x="644" y="618835"/>
                  </a:lnTo>
                  <a:lnTo>
                    <a:pt x="10823" y="682156"/>
                  </a:lnTo>
                  <a:lnTo>
                    <a:pt x="24099" y="734482"/>
                  </a:lnTo>
                  <a:lnTo>
                    <a:pt x="49816" y="789307"/>
                  </a:lnTo>
                  <a:lnTo>
                    <a:pt x="71186" y="831686"/>
                  </a:lnTo>
                  <a:lnTo>
                    <a:pt x="120859" y="880263"/>
                  </a:lnTo>
                  <a:lnTo>
                    <a:pt x="148432" y="896168"/>
                  </a:lnTo>
                  <a:lnTo>
                    <a:pt x="211061" y="915682"/>
                  </a:lnTo>
                  <a:lnTo>
                    <a:pt x="266293" y="929959"/>
                  </a:lnTo>
                  <a:lnTo>
                    <a:pt x="329499" y="935639"/>
                  </a:lnTo>
                  <a:lnTo>
                    <a:pt x="391377" y="936761"/>
                  </a:lnTo>
                  <a:lnTo>
                    <a:pt x="442275" y="933835"/>
                  </a:lnTo>
                  <a:lnTo>
                    <a:pt x="491282" y="925560"/>
                  </a:lnTo>
                  <a:lnTo>
                    <a:pt x="549763" y="906694"/>
                  </a:lnTo>
                  <a:lnTo>
                    <a:pt x="612117" y="878781"/>
                  </a:lnTo>
                  <a:lnTo>
                    <a:pt x="670891" y="839418"/>
                  </a:lnTo>
                  <a:lnTo>
                    <a:pt x="733806" y="781342"/>
                  </a:lnTo>
                  <a:lnTo>
                    <a:pt x="769504" y="740296"/>
                  </a:lnTo>
                  <a:lnTo>
                    <a:pt x="801945" y="679892"/>
                  </a:lnTo>
                  <a:lnTo>
                    <a:pt x="827764" y="618568"/>
                  </a:lnTo>
                  <a:lnTo>
                    <a:pt x="840637" y="567765"/>
                  </a:lnTo>
                  <a:lnTo>
                    <a:pt x="848741" y="515667"/>
                  </a:lnTo>
                  <a:lnTo>
                    <a:pt x="851142" y="463186"/>
                  </a:lnTo>
                  <a:lnTo>
                    <a:pt x="851853" y="410592"/>
                  </a:lnTo>
                  <a:lnTo>
                    <a:pt x="846504" y="351596"/>
                  </a:lnTo>
                  <a:lnTo>
                    <a:pt x="826947" y="298912"/>
                  </a:lnTo>
                  <a:lnTo>
                    <a:pt x="801318" y="237108"/>
                  </a:lnTo>
                  <a:lnTo>
                    <a:pt x="766202" y="176125"/>
                  </a:lnTo>
                  <a:lnTo>
                    <a:pt x="720644" y="122413"/>
                  </a:lnTo>
                  <a:lnTo>
                    <a:pt x="660214" y="79924"/>
                  </a:lnTo>
                  <a:lnTo>
                    <a:pt x="637225" y="60596"/>
                  </a:lnTo>
                  <a:lnTo>
                    <a:pt x="575690" y="34316"/>
                  </a:lnTo>
                  <a:lnTo>
                    <a:pt x="528732" y="17447"/>
                  </a:lnTo>
                  <a:lnTo>
                    <a:pt x="466173" y="3793"/>
                  </a:lnTo>
                  <a:lnTo>
                    <a:pt x="4415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979150" y="2479635"/>
            <a:ext cx="747524" cy="408051"/>
            <a:chOff x="979150" y="2479635"/>
            <a:chExt cx="747524" cy="408051"/>
          </a:xfrm>
        </p:grpSpPr>
        <p:sp>
          <p:nvSpPr>
            <p:cNvPr id="82" name="Freeform 81"/>
            <p:cNvSpPr/>
            <p:nvPr/>
          </p:nvSpPr>
          <p:spPr>
            <a:xfrm>
              <a:off x="979150" y="2479635"/>
              <a:ext cx="249679" cy="399074"/>
            </a:xfrm>
            <a:custGeom>
              <a:avLst/>
              <a:gdLst/>
              <a:ahLst/>
              <a:cxnLst/>
              <a:rect l="0" t="0" r="0" b="0"/>
              <a:pathLst>
                <a:path w="249679" h="399074">
                  <a:moveTo>
                    <a:pt x="200041" y="15618"/>
                  </a:moveTo>
                  <a:lnTo>
                    <a:pt x="151110" y="15618"/>
                  </a:lnTo>
                  <a:lnTo>
                    <a:pt x="97569" y="10029"/>
                  </a:lnTo>
                  <a:lnTo>
                    <a:pt x="53198" y="0"/>
                  </a:lnTo>
                  <a:lnTo>
                    <a:pt x="31832" y="2048"/>
                  </a:lnTo>
                  <a:lnTo>
                    <a:pt x="24731" y="7741"/>
                  </a:lnTo>
                  <a:lnTo>
                    <a:pt x="16841" y="26545"/>
                  </a:lnTo>
                  <a:lnTo>
                    <a:pt x="17841" y="82811"/>
                  </a:lnTo>
                  <a:lnTo>
                    <a:pt x="15439" y="133266"/>
                  </a:lnTo>
                  <a:lnTo>
                    <a:pt x="17390" y="159153"/>
                  </a:lnTo>
                  <a:lnTo>
                    <a:pt x="14358" y="182357"/>
                  </a:lnTo>
                  <a:lnTo>
                    <a:pt x="15421" y="187609"/>
                  </a:lnTo>
                  <a:lnTo>
                    <a:pt x="18470" y="188770"/>
                  </a:lnTo>
                  <a:lnTo>
                    <a:pt x="22841" y="187205"/>
                  </a:lnTo>
                  <a:lnTo>
                    <a:pt x="49009" y="170222"/>
                  </a:lnTo>
                  <a:lnTo>
                    <a:pt x="110164" y="163966"/>
                  </a:lnTo>
                  <a:lnTo>
                    <a:pt x="167712" y="174595"/>
                  </a:lnTo>
                  <a:lnTo>
                    <a:pt x="188012" y="182201"/>
                  </a:lnTo>
                  <a:lnTo>
                    <a:pt x="212595" y="200807"/>
                  </a:lnTo>
                  <a:lnTo>
                    <a:pt x="233527" y="228027"/>
                  </a:lnTo>
                  <a:lnTo>
                    <a:pt x="246488" y="259488"/>
                  </a:lnTo>
                  <a:lnTo>
                    <a:pt x="249678" y="296756"/>
                  </a:lnTo>
                  <a:lnTo>
                    <a:pt x="242564" y="330545"/>
                  </a:lnTo>
                  <a:lnTo>
                    <a:pt x="232199" y="352118"/>
                  </a:lnTo>
                  <a:lnTo>
                    <a:pt x="216673" y="367165"/>
                  </a:lnTo>
                  <a:lnTo>
                    <a:pt x="157539" y="394081"/>
                  </a:lnTo>
                  <a:lnTo>
                    <a:pt x="136698" y="399073"/>
                  </a:lnTo>
                  <a:lnTo>
                    <a:pt x="94722" y="392746"/>
                  </a:lnTo>
                  <a:lnTo>
                    <a:pt x="36043" y="375677"/>
                  </a:lnTo>
                  <a:lnTo>
                    <a:pt x="11719" y="359259"/>
                  </a:lnTo>
                  <a:lnTo>
                    <a:pt x="0" y="342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34058" y="2540084"/>
              <a:ext cx="245217" cy="347602"/>
            </a:xfrm>
            <a:custGeom>
              <a:avLst/>
              <a:gdLst/>
              <a:ahLst/>
              <a:cxnLst/>
              <a:rect l="0" t="0" r="0" b="0"/>
              <a:pathLst>
                <a:path w="245217" h="347602">
                  <a:moveTo>
                    <a:pt x="3061" y="60454"/>
                  </a:moveTo>
                  <a:lnTo>
                    <a:pt x="12636" y="36408"/>
                  </a:lnTo>
                  <a:lnTo>
                    <a:pt x="23304" y="22081"/>
                  </a:lnTo>
                  <a:lnTo>
                    <a:pt x="42083" y="11034"/>
                  </a:lnTo>
                  <a:lnTo>
                    <a:pt x="78964" y="1358"/>
                  </a:lnTo>
                  <a:lnTo>
                    <a:pt x="92267" y="0"/>
                  </a:lnTo>
                  <a:lnTo>
                    <a:pt x="113288" y="4730"/>
                  </a:lnTo>
                  <a:lnTo>
                    <a:pt x="145847" y="26830"/>
                  </a:lnTo>
                  <a:lnTo>
                    <a:pt x="162091" y="52441"/>
                  </a:lnTo>
                  <a:lnTo>
                    <a:pt x="176890" y="93707"/>
                  </a:lnTo>
                  <a:lnTo>
                    <a:pt x="179348" y="133348"/>
                  </a:lnTo>
                  <a:lnTo>
                    <a:pt x="170291" y="192313"/>
                  </a:lnTo>
                  <a:lnTo>
                    <a:pt x="153808" y="249307"/>
                  </a:lnTo>
                  <a:lnTo>
                    <a:pt x="130811" y="302523"/>
                  </a:lnTo>
                  <a:lnTo>
                    <a:pt x="111233" y="328581"/>
                  </a:lnTo>
                  <a:lnTo>
                    <a:pt x="91301" y="340669"/>
                  </a:lnTo>
                  <a:lnTo>
                    <a:pt x="68015" y="347601"/>
                  </a:lnTo>
                  <a:lnTo>
                    <a:pt x="45967" y="346782"/>
                  </a:lnTo>
                  <a:lnTo>
                    <a:pt x="27590" y="339400"/>
                  </a:lnTo>
                  <a:lnTo>
                    <a:pt x="19413" y="334155"/>
                  </a:lnTo>
                  <a:lnTo>
                    <a:pt x="7209" y="318970"/>
                  </a:lnTo>
                  <a:lnTo>
                    <a:pt x="2317" y="310007"/>
                  </a:lnTo>
                  <a:lnTo>
                    <a:pt x="0" y="290690"/>
                  </a:lnTo>
                  <a:lnTo>
                    <a:pt x="4040" y="271576"/>
                  </a:lnTo>
                  <a:lnTo>
                    <a:pt x="13635" y="255282"/>
                  </a:lnTo>
                  <a:lnTo>
                    <a:pt x="28817" y="243361"/>
                  </a:lnTo>
                  <a:lnTo>
                    <a:pt x="48433" y="235333"/>
                  </a:lnTo>
                  <a:lnTo>
                    <a:pt x="72749" y="231765"/>
                  </a:lnTo>
                  <a:lnTo>
                    <a:pt x="96035" y="236418"/>
                  </a:lnTo>
                  <a:lnTo>
                    <a:pt x="150225" y="263824"/>
                  </a:lnTo>
                  <a:lnTo>
                    <a:pt x="212440" y="287078"/>
                  </a:lnTo>
                  <a:lnTo>
                    <a:pt x="245216" y="292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89803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16145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26673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995685" y="2453139"/>
            <a:ext cx="1226036" cy="415812"/>
            <a:chOff x="1995685" y="2453139"/>
            <a:chExt cx="1226036" cy="415812"/>
          </a:xfrm>
        </p:grpSpPr>
        <p:sp>
          <p:nvSpPr>
            <p:cNvPr id="88" name="Freeform 87"/>
            <p:cNvSpPr/>
            <p:nvPr/>
          </p:nvSpPr>
          <p:spPr>
            <a:xfrm>
              <a:off x="1995685" y="2453139"/>
              <a:ext cx="237082" cy="415812"/>
            </a:xfrm>
            <a:custGeom>
              <a:avLst/>
              <a:gdLst/>
              <a:ahLst/>
              <a:cxnLst/>
              <a:rect l="0" t="0" r="0" b="0"/>
              <a:pathLst>
                <a:path w="237082" h="415812">
                  <a:moveTo>
                    <a:pt x="162657" y="0"/>
                  </a:moveTo>
                  <a:lnTo>
                    <a:pt x="104093" y="60677"/>
                  </a:lnTo>
                  <a:lnTo>
                    <a:pt x="68045" y="123819"/>
                  </a:lnTo>
                  <a:lnTo>
                    <a:pt x="35164" y="179822"/>
                  </a:lnTo>
                  <a:lnTo>
                    <a:pt x="21432" y="240649"/>
                  </a:lnTo>
                  <a:lnTo>
                    <a:pt x="4618" y="294600"/>
                  </a:lnTo>
                  <a:lnTo>
                    <a:pt x="0" y="315767"/>
                  </a:lnTo>
                  <a:lnTo>
                    <a:pt x="6568" y="357952"/>
                  </a:lnTo>
                  <a:lnTo>
                    <a:pt x="14905" y="379019"/>
                  </a:lnTo>
                  <a:lnTo>
                    <a:pt x="30309" y="400080"/>
                  </a:lnTo>
                  <a:lnTo>
                    <a:pt x="51973" y="411780"/>
                  </a:lnTo>
                  <a:lnTo>
                    <a:pt x="76029" y="415811"/>
                  </a:lnTo>
                  <a:lnTo>
                    <a:pt x="130755" y="405938"/>
                  </a:lnTo>
                  <a:lnTo>
                    <a:pt x="171953" y="384429"/>
                  </a:lnTo>
                  <a:lnTo>
                    <a:pt x="218392" y="342620"/>
                  </a:lnTo>
                  <a:lnTo>
                    <a:pt x="232661" y="324241"/>
                  </a:lnTo>
                  <a:lnTo>
                    <a:pt x="236233" y="314427"/>
                  </a:lnTo>
                  <a:lnTo>
                    <a:pt x="237081" y="294164"/>
                  </a:lnTo>
                  <a:lnTo>
                    <a:pt x="230439" y="276579"/>
                  </a:lnTo>
                  <a:lnTo>
                    <a:pt x="218518" y="260965"/>
                  </a:lnTo>
                  <a:lnTo>
                    <a:pt x="201522" y="246226"/>
                  </a:lnTo>
                  <a:lnTo>
                    <a:pt x="190907" y="242529"/>
                  </a:lnTo>
                  <a:lnTo>
                    <a:pt x="166633" y="241542"/>
                  </a:lnTo>
                  <a:lnTo>
                    <a:pt x="132249" y="247563"/>
                  </a:lnTo>
                  <a:lnTo>
                    <a:pt x="91530" y="267314"/>
                  </a:lnTo>
                  <a:lnTo>
                    <a:pt x="6790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49993" y="2505782"/>
              <a:ext cx="341605" cy="314438"/>
            </a:xfrm>
            <a:custGeom>
              <a:avLst/>
              <a:gdLst/>
              <a:ahLst/>
              <a:cxnLst/>
              <a:rect l="0" t="0" r="0" b="0"/>
              <a:pathLst>
                <a:path w="341605" h="314438">
                  <a:moveTo>
                    <a:pt x="145260" y="0"/>
                  </a:moveTo>
                  <a:lnTo>
                    <a:pt x="122904" y="0"/>
                  </a:lnTo>
                  <a:lnTo>
                    <a:pt x="92233" y="11178"/>
                  </a:lnTo>
                  <a:lnTo>
                    <a:pt x="44067" y="49498"/>
                  </a:lnTo>
                  <a:lnTo>
                    <a:pt x="28190" y="75887"/>
                  </a:lnTo>
                  <a:lnTo>
                    <a:pt x="5078" y="137063"/>
                  </a:lnTo>
                  <a:lnTo>
                    <a:pt x="0" y="174102"/>
                  </a:lnTo>
                  <a:lnTo>
                    <a:pt x="6689" y="220134"/>
                  </a:lnTo>
                  <a:lnTo>
                    <a:pt x="22395" y="263022"/>
                  </a:lnTo>
                  <a:lnTo>
                    <a:pt x="35672" y="283015"/>
                  </a:lnTo>
                  <a:lnTo>
                    <a:pt x="53270" y="299700"/>
                  </a:lnTo>
                  <a:lnTo>
                    <a:pt x="75910" y="308675"/>
                  </a:lnTo>
                  <a:lnTo>
                    <a:pt x="128572" y="314437"/>
                  </a:lnTo>
                  <a:lnTo>
                    <a:pt x="186563" y="304215"/>
                  </a:lnTo>
                  <a:lnTo>
                    <a:pt x="247146" y="286463"/>
                  </a:lnTo>
                  <a:lnTo>
                    <a:pt x="288868" y="262259"/>
                  </a:lnTo>
                  <a:lnTo>
                    <a:pt x="303843" y="247581"/>
                  </a:lnTo>
                  <a:lnTo>
                    <a:pt x="336771" y="187895"/>
                  </a:lnTo>
                  <a:lnTo>
                    <a:pt x="341604" y="149389"/>
                  </a:lnTo>
                  <a:lnTo>
                    <a:pt x="330315" y="86108"/>
                  </a:lnTo>
                  <a:lnTo>
                    <a:pt x="314865" y="58789"/>
                  </a:lnTo>
                  <a:lnTo>
                    <a:pt x="289880" y="35876"/>
                  </a:lnTo>
                  <a:lnTo>
                    <a:pt x="229245" y="7704"/>
                  </a:lnTo>
                  <a:lnTo>
                    <a:pt x="1873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95378" y="252683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408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16435" y="261106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863958" y="2196763"/>
            <a:ext cx="1052851" cy="780358"/>
            <a:chOff x="3863958" y="2196763"/>
            <a:chExt cx="1052851" cy="780358"/>
          </a:xfrm>
        </p:grpSpPr>
        <p:sp>
          <p:nvSpPr>
            <p:cNvPr id="93" name="Freeform 92"/>
            <p:cNvSpPr/>
            <p:nvPr/>
          </p:nvSpPr>
          <p:spPr>
            <a:xfrm>
              <a:off x="3877871" y="2196763"/>
              <a:ext cx="253231" cy="333931"/>
            </a:xfrm>
            <a:custGeom>
              <a:avLst/>
              <a:gdLst/>
              <a:ahLst/>
              <a:cxnLst/>
              <a:rect l="0" t="0" r="0" b="0"/>
              <a:pathLst>
                <a:path w="253231" h="333931">
                  <a:moveTo>
                    <a:pt x="186129" y="24750"/>
                  </a:moveTo>
                  <a:lnTo>
                    <a:pt x="127512" y="24750"/>
                  </a:lnTo>
                  <a:lnTo>
                    <a:pt x="70915" y="13297"/>
                  </a:lnTo>
                  <a:lnTo>
                    <a:pt x="28320" y="0"/>
                  </a:lnTo>
                  <a:lnTo>
                    <a:pt x="20091" y="1231"/>
                  </a:lnTo>
                  <a:lnTo>
                    <a:pt x="13436" y="5561"/>
                  </a:lnTo>
                  <a:lnTo>
                    <a:pt x="7829" y="11957"/>
                  </a:lnTo>
                  <a:lnTo>
                    <a:pt x="1599" y="31542"/>
                  </a:lnTo>
                  <a:lnTo>
                    <a:pt x="0" y="54675"/>
                  </a:lnTo>
                  <a:lnTo>
                    <a:pt x="11562" y="108759"/>
                  </a:lnTo>
                  <a:lnTo>
                    <a:pt x="31790" y="172129"/>
                  </a:lnTo>
                  <a:lnTo>
                    <a:pt x="35273" y="175645"/>
                  </a:lnTo>
                  <a:lnTo>
                    <a:pt x="38765" y="174480"/>
                  </a:lnTo>
                  <a:lnTo>
                    <a:pt x="55508" y="159191"/>
                  </a:lnTo>
                  <a:lnTo>
                    <a:pt x="92607" y="138653"/>
                  </a:lnTo>
                  <a:lnTo>
                    <a:pt x="128913" y="132588"/>
                  </a:lnTo>
                  <a:lnTo>
                    <a:pt x="152510" y="137409"/>
                  </a:lnTo>
                  <a:lnTo>
                    <a:pt x="214416" y="164463"/>
                  </a:lnTo>
                  <a:lnTo>
                    <a:pt x="222534" y="170534"/>
                  </a:lnTo>
                  <a:lnTo>
                    <a:pt x="234674" y="189758"/>
                  </a:lnTo>
                  <a:lnTo>
                    <a:pt x="252000" y="234639"/>
                  </a:lnTo>
                  <a:lnTo>
                    <a:pt x="253230" y="256074"/>
                  </a:lnTo>
                  <a:lnTo>
                    <a:pt x="248707" y="277299"/>
                  </a:lnTo>
                  <a:lnTo>
                    <a:pt x="238898" y="298431"/>
                  </a:lnTo>
                  <a:lnTo>
                    <a:pt x="223620" y="313282"/>
                  </a:lnTo>
                  <a:lnTo>
                    <a:pt x="192168" y="328220"/>
                  </a:lnTo>
                  <a:lnTo>
                    <a:pt x="167756" y="333930"/>
                  </a:lnTo>
                  <a:lnTo>
                    <a:pt x="117249" y="328065"/>
                  </a:lnTo>
                  <a:lnTo>
                    <a:pt x="77982" y="318952"/>
                  </a:lnTo>
                  <a:lnTo>
                    <a:pt x="49258" y="309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19455" y="2249956"/>
              <a:ext cx="191986" cy="309043"/>
            </a:xfrm>
            <a:custGeom>
              <a:avLst/>
              <a:gdLst/>
              <a:ahLst/>
              <a:cxnLst/>
              <a:rect l="0" t="0" r="0" b="0"/>
              <a:pathLst>
                <a:path w="191986" h="309043">
                  <a:moveTo>
                    <a:pt x="2472" y="66313"/>
                  </a:moveTo>
                  <a:lnTo>
                    <a:pt x="12047" y="35031"/>
                  </a:lnTo>
                  <a:lnTo>
                    <a:pt x="22716" y="18875"/>
                  </a:lnTo>
                  <a:lnTo>
                    <a:pt x="38376" y="7015"/>
                  </a:lnTo>
                  <a:lnTo>
                    <a:pt x="47465" y="2214"/>
                  </a:lnTo>
                  <a:lnTo>
                    <a:pt x="66923" y="0"/>
                  </a:lnTo>
                  <a:lnTo>
                    <a:pt x="108010" y="8111"/>
                  </a:lnTo>
                  <a:lnTo>
                    <a:pt x="125807" y="20558"/>
                  </a:lnTo>
                  <a:lnTo>
                    <a:pt x="140346" y="38958"/>
                  </a:lnTo>
                  <a:lnTo>
                    <a:pt x="153938" y="75626"/>
                  </a:lnTo>
                  <a:lnTo>
                    <a:pt x="157315" y="114956"/>
                  </a:lnTo>
                  <a:lnTo>
                    <a:pt x="148569" y="166518"/>
                  </a:lnTo>
                  <a:lnTo>
                    <a:pt x="135576" y="221157"/>
                  </a:lnTo>
                  <a:lnTo>
                    <a:pt x="120574" y="264576"/>
                  </a:lnTo>
                  <a:lnTo>
                    <a:pt x="101676" y="289354"/>
                  </a:lnTo>
                  <a:lnTo>
                    <a:pt x="83998" y="304263"/>
                  </a:lnTo>
                  <a:lnTo>
                    <a:pt x="74370" y="308004"/>
                  </a:lnTo>
                  <a:lnTo>
                    <a:pt x="54314" y="309042"/>
                  </a:lnTo>
                  <a:lnTo>
                    <a:pt x="23292" y="303049"/>
                  </a:lnTo>
                  <a:lnTo>
                    <a:pt x="15182" y="297837"/>
                  </a:lnTo>
                  <a:lnTo>
                    <a:pt x="3052" y="282686"/>
                  </a:lnTo>
                  <a:lnTo>
                    <a:pt x="0" y="264254"/>
                  </a:lnTo>
                  <a:lnTo>
                    <a:pt x="824" y="254426"/>
                  </a:lnTo>
                  <a:lnTo>
                    <a:pt x="7979" y="237266"/>
                  </a:lnTo>
                  <a:lnTo>
                    <a:pt x="13162" y="229415"/>
                  </a:lnTo>
                  <a:lnTo>
                    <a:pt x="21297" y="224180"/>
                  </a:lnTo>
                  <a:lnTo>
                    <a:pt x="42814" y="218365"/>
                  </a:lnTo>
                  <a:lnTo>
                    <a:pt x="75647" y="220680"/>
                  </a:lnTo>
                  <a:lnTo>
                    <a:pt x="128745" y="235224"/>
                  </a:lnTo>
                  <a:lnTo>
                    <a:pt x="191985" y="255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63958" y="2611067"/>
              <a:ext cx="621183" cy="10529"/>
            </a:xfrm>
            <a:custGeom>
              <a:avLst/>
              <a:gdLst/>
              <a:ahLst/>
              <a:cxnLst/>
              <a:rect l="0" t="0" r="0" b="0"/>
              <a:pathLst>
                <a:path w="621183" h="10529">
                  <a:moveTo>
                    <a:pt x="621182" y="0"/>
                  </a:moveTo>
                  <a:lnTo>
                    <a:pt x="593626" y="7236"/>
                  </a:lnTo>
                  <a:lnTo>
                    <a:pt x="534283" y="9878"/>
                  </a:lnTo>
                  <a:lnTo>
                    <a:pt x="471825" y="10400"/>
                  </a:lnTo>
                  <a:lnTo>
                    <a:pt x="414428" y="10503"/>
                  </a:lnTo>
                  <a:lnTo>
                    <a:pt x="354910" y="10524"/>
                  </a:lnTo>
                  <a:lnTo>
                    <a:pt x="292764" y="10528"/>
                  </a:lnTo>
                  <a:lnTo>
                    <a:pt x="244023" y="10528"/>
                  </a:lnTo>
                  <a:lnTo>
                    <a:pt x="183556" y="9359"/>
                  </a:lnTo>
                  <a:lnTo>
                    <a:pt x="126552" y="2195"/>
                  </a:lnTo>
                  <a:lnTo>
                    <a:pt x="70232" y="433"/>
                  </a:lnTo>
                  <a:lnTo>
                    <a:pt x="1248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44114" y="2726880"/>
              <a:ext cx="199267" cy="250241"/>
            </a:xfrm>
            <a:custGeom>
              <a:avLst/>
              <a:gdLst/>
              <a:ahLst/>
              <a:cxnLst/>
              <a:rect l="0" t="0" r="0" b="0"/>
              <a:pathLst>
                <a:path w="199267" h="250241">
                  <a:moveTo>
                    <a:pt x="119886" y="0"/>
                  </a:moveTo>
                  <a:lnTo>
                    <a:pt x="60293" y="59593"/>
                  </a:lnTo>
                  <a:lnTo>
                    <a:pt x="27181" y="116424"/>
                  </a:lnTo>
                  <a:lnTo>
                    <a:pt x="1051" y="179038"/>
                  </a:lnTo>
                  <a:lnTo>
                    <a:pt x="0" y="200066"/>
                  </a:lnTo>
                  <a:lnTo>
                    <a:pt x="1357" y="210586"/>
                  </a:lnTo>
                  <a:lnTo>
                    <a:pt x="5772" y="218770"/>
                  </a:lnTo>
                  <a:lnTo>
                    <a:pt x="20035" y="230982"/>
                  </a:lnTo>
                  <a:lnTo>
                    <a:pt x="47796" y="244434"/>
                  </a:lnTo>
                  <a:lnTo>
                    <a:pt x="89427" y="250240"/>
                  </a:lnTo>
                  <a:lnTo>
                    <a:pt x="115707" y="245359"/>
                  </a:lnTo>
                  <a:lnTo>
                    <a:pt x="170808" y="222690"/>
                  </a:lnTo>
                  <a:lnTo>
                    <a:pt x="187752" y="206598"/>
                  </a:lnTo>
                  <a:lnTo>
                    <a:pt x="196842" y="184629"/>
                  </a:lnTo>
                  <a:lnTo>
                    <a:pt x="199266" y="172219"/>
                  </a:lnTo>
                  <a:lnTo>
                    <a:pt x="197372" y="162776"/>
                  </a:lnTo>
                  <a:lnTo>
                    <a:pt x="192600" y="155311"/>
                  </a:lnTo>
                  <a:lnTo>
                    <a:pt x="185909" y="149164"/>
                  </a:lnTo>
                  <a:lnTo>
                    <a:pt x="176770" y="146236"/>
                  </a:lnTo>
                  <a:lnTo>
                    <a:pt x="142719" y="147705"/>
                  </a:lnTo>
                  <a:lnTo>
                    <a:pt x="102299" y="158682"/>
                  </a:lnTo>
                  <a:lnTo>
                    <a:pt x="7777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26176" y="2779523"/>
              <a:ext cx="252173" cy="192748"/>
            </a:xfrm>
            <a:custGeom>
              <a:avLst/>
              <a:gdLst/>
              <a:ahLst/>
              <a:cxnLst/>
              <a:rect l="0" t="0" r="0" b="0"/>
              <a:pathLst>
                <a:path w="252173" h="192748">
                  <a:moveTo>
                    <a:pt x="143150" y="10528"/>
                  </a:moveTo>
                  <a:lnTo>
                    <a:pt x="84533" y="25183"/>
                  </a:lnTo>
                  <a:lnTo>
                    <a:pt x="55332" y="40867"/>
                  </a:lnTo>
                  <a:lnTo>
                    <a:pt x="24504" y="68297"/>
                  </a:lnTo>
                  <a:lnTo>
                    <a:pt x="10091" y="86506"/>
                  </a:lnTo>
                  <a:lnTo>
                    <a:pt x="2124" y="109417"/>
                  </a:lnTo>
                  <a:lnTo>
                    <a:pt x="0" y="122078"/>
                  </a:lnTo>
                  <a:lnTo>
                    <a:pt x="3878" y="142384"/>
                  </a:lnTo>
                  <a:lnTo>
                    <a:pt x="19216" y="166970"/>
                  </a:lnTo>
                  <a:lnTo>
                    <a:pt x="33086" y="180664"/>
                  </a:lnTo>
                  <a:lnTo>
                    <a:pt x="50949" y="190649"/>
                  </a:lnTo>
                  <a:lnTo>
                    <a:pt x="70586" y="192747"/>
                  </a:lnTo>
                  <a:lnTo>
                    <a:pt x="129478" y="187599"/>
                  </a:lnTo>
                  <a:lnTo>
                    <a:pt x="184850" y="160261"/>
                  </a:lnTo>
                  <a:lnTo>
                    <a:pt x="224957" y="131959"/>
                  </a:lnTo>
                  <a:lnTo>
                    <a:pt x="242129" y="103830"/>
                  </a:lnTo>
                  <a:lnTo>
                    <a:pt x="250701" y="83581"/>
                  </a:lnTo>
                  <a:lnTo>
                    <a:pt x="252172" y="62884"/>
                  </a:lnTo>
                  <a:lnTo>
                    <a:pt x="247756" y="43156"/>
                  </a:lnTo>
                  <a:lnTo>
                    <a:pt x="237995" y="26589"/>
                  </a:lnTo>
                  <a:lnTo>
                    <a:pt x="222738" y="14547"/>
                  </a:lnTo>
                  <a:lnTo>
                    <a:pt x="1852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11523" y="257948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43109" y="2674238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0"/>
                  </a:moveTo>
                  <a:lnTo>
                    <a:pt x="56932" y="5589"/>
                  </a:lnTo>
                  <a:lnTo>
                    <a:pt x="39341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148435" y="2213692"/>
            <a:ext cx="926509" cy="699536"/>
            <a:chOff x="5148435" y="2213692"/>
            <a:chExt cx="926509" cy="699536"/>
          </a:xfrm>
        </p:grpSpPr>
        <p:sp>
          <p:nvSpPr>
            <p:cNvPr id="101" name="Freeform 100"/>
            <p:cNvSpPr/>
            <p:nvPr/>
          </p:nvSpPr>
          <p:spPr>
            <a:xfrm>
              <a:off x="5230717" y="2213692"/>
              <a:ext cx="201988" cy="274950"/>
            </a:xfrm>
            <a:custGeom>
              <a:avLst/>
              <a:gdLst/>
              <a:ahLst/>
              <a:cxnLst/>
              <a:rect l="0" t="0" r="0" b="0"/>
              <a:pathLst>
                <a:path w="201988" h="274950">
                  <a:moveTo>
                    <a:pt x="33531" y="39406"/>
                  </a:moveTo>
                  <a:lnTo>
                    <a:pt x="4223" y="77779"/>
                  </a:lnTo>
                  <a:lnTo>
                    <a:pt x="1124" y="77856"/>
                  </a:lnTo>
                  <a:lnTo>
                    <a:pt x="228" y="73229"/>
                  </a:lnTo>
                  <a:lnTo>
                    <a:pt x="801" y="65464"/>
                  </a:lnTo>
                  <a:lnTo>
                    <a:pt x="7676" y="50597"/>
                  </a:lnTo>
                  <a:lnTo>
                    <a:pt x="31154" y="21989"/>
                  </a:lnTo>
                  <a:lnTo>
                    <a:pt x="57004" y="6430"/>
                  </a:lnTo>
                  <a:lnTo>
                    <a:pt x="92479" y="0"/>
                  </a:lnTo>
                  <a:lnTo>
                    <a:pt x="112763" y="4734"/>
                  </a:lnTo>
                  <a:lnTo>
                    <a:pt x="129577" y="15808"/>
                  </a:lnTo>
                  <a:lnTo>
                    <a:pt x="144849" y="32427"/>
                  </a:lnTo>
                  <a:lnTo>
                    <a:pt x="153196" y="54632"/>
                  </a:lnTo>
                  <a:lnTo>
                    <a:pt x="158554" y="107014"/>
                  </a:lnTo>
                  <a:lnTo>
                    <a:pt x="148247" y="168065"/>
                  </a:lnTo>
                  <a:lnTo>
                    <a:pt x="135372" y="205429"/>
                  </a:lnTo>
                  <a:lnTo>
                    <a:pt x="110060" y="243906"/>
                  </a:lnTo>
                  <a:lnTo>
                    <a:pt x="83893" y="261176"/>
                  </a:lnTo>
                  <a:lnTo>
                    <a:pt x="53913" y="273701"/>
                  </a:lnTo>
                  <a:lnTo>
                    <a:pt x="33231" y="274949"/>
                  </a:lnTo>
                  <a:lnTo>
                    <a:pt x="22803" y="273643"/>
                  </a:lnTo>
                  <a:lnTo>
                    <a:pt x="14681" y="269264"/>
                  </a:lnTo>
                  <a:lnTo>
                    <a:pt x="2536" y="255039"/>
                  </a:lnTo>
                  <a:lnTo>
                    <a:pt x="0" y="246332"/>
                  </a:lnTo>
                  <a:lnTo>
                    <a:pt x="301" y="227300"/>
                  </a:lnTo>
                  <a:lnTo>
                    <a:pt x="4359" y="219651"/>
                  </a:lnTo>
                  <a:lnTo>
                    <a:pt x="18226" y="208032"/>
                  </a:lnTo>
                  <a:lnTo>
                    <a:pt x="51353" y="200504"/>
                  </a:lnTo>
                  <a:lnTo>
                    <a:pt x="109924" y="209204"/>
                  </a:lnTo>
                  <a:lnTo>
                    <a:pt x="168200" y="223247"/>
                  </a:lnTo>
                  <a:lnTo>
                    <a:pt x="201987" y="218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03512" y="2263626"/>
              <a:ext cx="151994" cy="247473"/>
            </a:xfrm>
            <a:custGeom>
              <a:avLst/>
              <a:gdLst/>
              <a:ahLst/>
              <a:cxnLst/>
              <a:rect l="0" t="0" r="0" b="0"/>
              <a:pathLst>
                <a:path w="151994" h="247473">
                  <a:moveTo>
                    <a:pt x="108177" y="0"/>
                  </a:moveTo>
                  <a:lnTo>
                    <a:pt x="91409" y="5590"/>
                  </a:lnTo>
                  <a:lnTo>
                    <a:pt x="76938" y="20812"/>
                  </a:lnTo>
                  <a:lnTo>
                    <a:pt x="41542" y="80903"/>
                  </a:lnTo>
                  <a:lnTo>
                    <a:pt x="11997" y="136433"/>
                  </a:lnTo>
                  <a:lnTo>
                    <a:pt x="0" y="168327"/>
                  </a:lnTo>
                  <a:lnTo>
                    <a:pt x="216" y="205593"/>
                  </a:lnTo>
                  <a:lnTo>
                    <a:pt x="7941" y="226296"/>
                  </a:lnTo>
                  <a:lnTo>
                    <a:pt x="13277" y="235092"/>
                  </a:lnTo>
                  <a:lnTo>
                    <a:pt x="21514" y="240956"/>
                  </a:lnTo>
                  <a:lnTo>
                    <a:pt x="43144" y="247472"/>
                  </a:lnTo>
                  <a:lnTo>
                    <a:pt x="76040" y="245551"/>
                  </a:lnTo>
                  <a:lnTo>
                    <a:pt x="108014" y="231983"/>
                  </a:lnTo>
                  <a:lnTo>
                    <a:pt x="134125" y="213146"/>
                  </a:lnTo>
                  <a:lnTo>
                    <a:pt x="151090" y="187157"/>
                  </a:lnTo>
                  <a:lnTo>
                    <a:pt x="151993" y="178584"/>
                  </a:lnTo>
                  <a:lnTo>
                    <a:pt x="146758" y="162819"/>
                  </a:lnTo>
                  <a:lnTo>
                    <a:pt x="139747" y="157679"/>
                  </a:lnTo>
                  <a:lnTo>
                    <a:pt x="119478" y="151968"/>
                  </a:lnTo>
                  <a:lnTo>
                    <a:pt x="87349" y="154342"/>
                  </a:lnTo>
                  <a:lnTo>
                    <a:pt x="3447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58963" y="2547896"/>
              <a:ext cx="526427" cy="42115"/>
            </a:xfrm>
            <a:custGeom>
              <a:avLst/>
              <a:gdLst/>
              <a:ahLst/>
              <a:cxnLst/>
              <a:rect l="0" t="0" r="0" b="0"/>
              <a:pathLst>
                <a:path w="526427" h="42115">
                  <a:moveTo>
                    <a:pt x="526426" y="42114"/>
                  </a:moveTo>
                  <a:lnTo>
                    <a:pt x="498869" y="34878"/>
                  </a:lnTo>
                  <a:lnTo>
                    <a:pt x="439527" y="32236"/>
                  </a:lnTo>
                  <a:lnTo>
                    <a:pt x="377069" y="26125"/>
                  </a:lnTo>
                  <a:lnTo>
                    <a:pt x="318502" y="22058"/>
                  </a:lnTo>
                  <a:lnTo>
                    <a:pt x="270106" y="20184"/>
                  </a:lnTo>
                  <a:lnTo>
                    <a:pt x="208119" y="12782"/>
                  </a:lnTo>
                  <a:lnTo>
                    <a:pt x="145485" y="5385"/>
                  </a:lnTo>
                  <a:lnTo>
                    <a:pt x="88053" y="1064"/>
                  </a:lnTo>
                  <a:lnTo>
                    <a:pt x="34768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48435" y="2636415"/>
              <a:ext cx="199760" cy="276813"/>
            </a:xfrm>
            <a:custGeom>
              <a:avLst/>
              <a:gdLst/>
              <a:ahLst/>
              <a:cxnLst/>
              <a:rect l="0" t="0" r="0" b="0"/>
              <a:pathLst>
                <a:path w="199760" h="276813">
                  <a:moveTo>
                    <a:pt x="0" y="16766"/>
                  </a:moveTo>
                  <a:lnTo>
                    <a:pt x="11178" y="5588"/>
                  </a:lnTo>
                  <a:lnTo>
                    <a:pt x="32264" y="99"/>
                  </a:lnTo>
                  <a:lnTo>
                    <a:pt x="58793" y="0"/>
                  </a:lnTo>
                  <a:lnTo>
                    <a:pt x="82282" y="7754"/>
                  </a:lnTo>
                  <a:lnTo>
                    <a:pt x="117552" y="31797"/>
                  </a:lnTo>
                  <a:lnTo>
                    <a:pt x="132574" y="45283"/>
                  </a:lnTo>
                  <a:lnTo>
                    <a:pt x="136346" y="53325"/>
                  </a:lnTo>
                  <a:lnTo>
                    <a:pt x="137417" y="71619"/>
                  </a:lnTo>
                  <a:lnTo>
                    <a:pt x="130874" y="88328"/>
                  </a:lnTo>
                  <a:lnTo>
                    <a:pt x="118998" y="103553"/>
                  </a:lnTo>
                  <a:lnTo>
                    <a:pt x="102021" y="118119"/>
                  </a:lnTo>
                  <a:lnTo>
                    <a:pt x="100769" y="124109"/>
                  </a:lnTo>
                  <a:lnTo>
                    <a:pt x="104614" y="129272"/>
                  </a:lnTo>
                  <a:lnTo>
                    <a:pt x="163443" y="171607"/>
                  </a:lnTo>
                  <a:lnTo>
                    <a:pt x="197863" y="222400"/>
                  </a:lnTo>
                  <a:lnTo>
                    <a:pt x="199759" y="231064"/>
                  </a:lnTo>
                  <a:lnTo>
                    <a:pt x="195626" y="250050"/>
                  </a:lnTo>
                  <a:lnTo>
                    <a:pt x="190079" y="257686"/>
                  </a:lnTo>
                  <a:lnTo>
                    <a:pt x="174557" y="269291"/>
                  </a:lnTo>
                  <a:lnTo>
                    <a:pt x="140498" y="276812"/>
                  </a:lnTo>
                  <a:lnTo>
                    <a:pt x="106360" y="273451"/>
                  </a:lnTo>
                  <a:lnTo>
                    <a:pt x="73699" y="258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97180" y="2705823"/>
              <a:ext cx="221956" cy="186766"/>
            </a:xfrm>
            <a:custGeom>
              <a:avLst/>
              <a:gdLst/>
              <a:ahLst/>
              <a:cxnLst/>
              <a:rect l="0" t="0" r="0" b="0"/>
              <a:pathLst>
                <a:path w="221956" h="186766">
                  <a:moveTo>
                    <a:pt x="109224" y="0"/>
                  </a:moveTo>
                  <a:lnTo>
                    <a:pt x="86867" y="0"/>
                  </a:lnTo>
                  <a:lnTo>
                    <a:pt x="56196" y="11179"/>
                  </a:lnTo>
                  <a:lnTo>
                    <a:pt x="30471" y="29309"/>
                  </a:lnTo>
                  <a:lnTo>
                    <a:pt x="13620" y="55088"/>
                  </a:lnTo>
                  <a:lnTo>
                    <a:pt x="1218" y="84953"/>
                  </a:lnTo>
                  <a:lnTo>
                    <a:pt x="0" y="105607"/>
                  </a:lnTo>
                  <a:lnTo>
                    <a:pt x="1313" y="116028"/>
                  </a:lnTo>
                  <a:lnTo>
                    <a:pt x="12130" y="133847"/>
                  </a:lnTo>
                  <a:lnTo>
                    <a:pt x="47671" y="164350"/>
                  </a:lnTo>
                  <a:lnTo>
                    <a:pt x="78118" y="180238"/>
                  </a:lnTo>
                  <a:lnTo>
                    <a:pt x="120544" y="186765"/>
                  </a:lnTo>
                  <a:lnTo>
                    <a:pt x="164571" y="183110"/>
                  </a:lnTo>
                  <a:lnTo>
                    <a:pt x="186855" y="174579"/>
                  </a:lnTo>
                  <a:lnTo>
                    <a:pt x="196073" y="169029"/>
                  </a:lnTo>
                  <a:lnTo>
                    <a:pt x="209434" y="153503"/>
                  </a:lnTo>
                  <a:lnTo>
                    <a:pt x="218103" y="133734"/>
                  </a:lnTo>
                  <a:lnTo>
                    <a:pt x="221955" y="109351"/>
                  </a:lnTo>
                  <a:lnTo>
                    <a:pt x="217428" y="86035"/>
                  </a:lnTo>
                  <a:lnTo>
                    <a:pt x="201726" y="56298"/>
                  </a:lnTo>
                  <a:lnTo>
                    <a:pt x="187770" y="41399"/>
                  </a:lnTo>
                  <a:lnTo>
                    <a:pt x="159013" y="26435"/>
                  </a:lnTo>
                  <a:lnTo>
                    <a:pt x="99937" y="7265"/>
                  </a:lnTo>
                  <a:lnTo>
                    <a:pt x="776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948601" y="2550091"/>
              <a:ext cx="105286" cy="8335"/>
            </a:xfrm>
            <a:custGeom>
              <a:avLst/>
              <a:gdLst/>
              <a:ahLst/>
              <a:cxnLst/>
              <a:rect l="0" t="0" r="0" b="0"/>
              <a:pathLst>
                <a:path w="105286" h="8335">
                  <a:moveTo>
                    <a:pt x="105285" y="8334"/>
                  </a:moveTo>
                  <a:lnTo>
                    <a:pt x="67806" y="0"/>
                  </a:lnTo>
                  <a:lnTo>
                    <a:pt x="32959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59129" y="261106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6106888" y="2021471"/>
            <a:ext cx="837870" cy="1031568"/>
            <a:chOff x="6106888" y="2021471"/>
            <a:chExt cx="837870" cy="1031568"/>
          </a:xfrm>
        </p:grpSpPr>
        <p:sp>
          <p:nvSpPr>
            <p:cNvPr id="109" name="Freeform 108"/>
            <p:cNvSpPr/>
            <p:nvPr/>
          </p:nvSpPr>
          <p:spPr>
            <a:xfrm>
              <a:off x="6390798" y="2232041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14797" y="62280"/>
                  </a:lnTo>
                  <a:lnTo>
                    <a:pt x="11371" y="119450"/>
                  </a:lnTo>
                  <a:lnTo>
                    <a:pt x="7658" y="169534"/>
                  </a:lnTo>
                  <a:lnTo>
                    <a:pt x="2269" y="21829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95259" y="2215088"/>
              <a:ext cx="207181" cy="301223"/>
            </a:xfrm>
            <a:custGeom>
              <a:avLst/>
              <a:gdLst/>
              <a:ahLst/>
              <a:cxnLst/>
              <a:rect l="0" t="0" r="0" b="0"/>
              <a:pathLst>
                <a:path w="207181" h="301223">
                  <a:moveTo>
                    <a:pt x="21881" y="48538"/>
                  </a:moveTo>
                  <a:lnTo>
                    <a:pt x="5113" y="59717"/>
                  </a:lnTo>
                  <a:lnTo>
                    <a:pt x="1344" y="59500"/>
                  </a:lnTo>
                  <a:lnTo>
                    <a:pt x="0" y="55846"/>
                  </a:lnTo>
                  <a:lnTo>
                    <a:pt x="275" y="49901"/>
                  </a:lnTo>
                  <a:lnTo>
                    <a:pt x="6819" y="37056"/>
                  </a:lnTo>
                  <a:lnTo>
                    <a:pt x="26777" y="16670"/>
                  </a:lnTo>
                  <a:lnTo>
                    <a:pt x="35673" y="9746"/>
                  </a:lnTo>
                  <a:lnTo>
                    <a:pt x="58037" y="2051"/>
                  </a:lnTo>
                  <a:lnTo>
                    <a:pt x="70551" y="0"/>
                  </a:lnTo>
                  <a:lnTo>
                    <a:pt x="93815" y="3959"/>
                  </a:lnTo>
                  <a:lnTo>
                    <a:pt x="123523" y="19342"/>
                  </a:lnTo>
                  <a:lnTo>
                    <a:pt x="131756" y="25565"/>
                  </a:lnTo>
                  <a:lnTo>
                    <a:pt x="140904" y="44957"/>
                  </a:lnTo>
                  <a:lnTo>
                    <a:pt x="143344" y="56679"/>
                  </a:lnTo>
                  <a:lnTo>
                    <a:pt x="142630" y="66834"/>
                  </a:lnTo>
                  <a:lnTo>
                    <a:pt x="135599" y="84356"/>
                  </a:lnTo>
                  <a:lnTo>
                    <a:pt x="98598" y="129012"/>
                  </a:lnTo>
                  <a:lnTo>
                    <a:pt x="72298" y="144652"/>
                  </a:lnTo>
                  <a:lnTo>
                    <a:pt x="68360" y="145370"/>
                  </a:lnTo>
                  <a:lnTo>
                    <a:pt x="68075" y="143508"/>
                  </a:lnTo>
                  <a:lnTo>
                    <a:pt x="70224" y="139928"/>
                  </a:lnTo>
                  <a:lnTo>
                    <a:pt x="85091" y="135949"/>
                  </a:lnTo>
                  <a:lnTo>
                    <a:pt x="106126" y="135351"/>
                  </a:lnTo>
                  <a:lnTo>
                    <a:pt x="127173" y="138984"/>
                  </a:lnTo>
                  <a:lnTo>
                    <a:pt x="153164" y="153196"/>
                  </a:lnTo>
                  <a:lnTo>
                    <a:pt x="190063" y="188908"/>
                  </a:lnTo>
                  <a:lnTo>
                    <a:pt x="197173" y="198270"/>
                  </a:lnTo>
                  <a:lnTo>
                    <a:pt x="205073" y="221151"/>
                  </a:lnTo>
                  <a:lnTo>
                    <a:pt x="207180" y="233803"/>
                  </a:lnTo>
                  <a:lnTo>
                    <a:pt x="203282" y="257220"/>
                  </a:lnTo>
                  <a:lnTo>
                    <a:pt x="198967" y="268378"/>
                  </a:lnTo>
                  <a:lnTo>
                    <a:pt x="184813" y="283895"/>
                  </a:lnTo>
                  <a:lnTo>
                    <a:pt x="176126" y="289671"/>
                  </a:lnTo>
                  <a:lnTo>
                    <a:pt x="141542" y="297800"/>
                  </a:lnTo>
                  <a:lnTo>
                    <a:pt x="87935" y="300547"/>
                  </a:lnTo>
                  <a:lnTo>
                    <a:pt x="32410" y="301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96041" y="2568953"/>
              <a:ext cx="463255" cy="31586"/>
            </a:xfrm>
            <a:custGeom>
              <a:avLst/>
              <a:gdLst/>
              <a:ahLst/>
              <a:cxnLst/>
              <a:rect l="0" t="0" r="0" b="0"/>
              <a:pathLst>
                <a:path w="463255" h="31586">
                  <a:moveTo>
                    <a:pt x="463254" y="0"/>
                  </a:moveTo>
                  <a:lnTo>
                    <a:pt x="435698" y="7236"/>
                  </a:lnTo>
                  <a:lnTo>
                    <a:pt x="376356" y="9878"/>
                  </a:lnTo>
                  <a:lnTo>
                    <a:pt x="313898" y="15989"/>
                  </a:lnTo>
                  <a:lnTo>
                    <a:pt x="255331" y="20056"/>
                  </a:lnTo>
                  <a:lnTo>
                    <a:pt x="206935" y="20761"/>
                  </a:lnTo>
                  <a:lnTo>
                    <a:pt x="148067" y="24118"/>
                  </a:lnTo>
                  <a:lnTo>
                    <a:pt x="91379" y="30110"/>
                  </a:lnTo>
                  <a:lnTo>
                    <a:pt x="37461" y="312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22383" y="2695295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19278" y="2684766"/>
              <a:ext cx="179241" cy="184850"/>
            </a:xfrm>
            <a:custGeom>
              <a:avLst/>
              <a:gdLst/>
              <a:ahLst/>
              <a:cxnLst/>
              <a:rect l="0" t="0" r="0" b="0"/>
              <a:pathLst>
                <a:path w="179241" h="184850">
                  <a:moveTo>
                    <a:pt x="166317" y="0"/>
                  </a:moveTo>
                  <a:lnTo>
                    <a:pt x="128840" y="8334"/>
                  </a:lnTo>
                  <a:lnTo>
                    <a:pt x="77416" y="10095"/>
                  </a:lnTo>
                  <a:lnTo>
                    <a:pt x="19690" y="5258"/>
                  </a:lnTo>
                  <a:lnTo>
                    <a:pt x="8904" y="7015"/>
                  </a:lnTo>
                  <a:lnTo>
                    <a:pt x="2884" y="11696"/>
                  </a:lnTo>
                  <a:lnTo>
                    <a:pt x="40" y="18326"/>
                  </a:lnTo>
                  <a:lnTo>
                    <a:pt x="0" y="35051"/>
                  </a:lnTo>
                  <a:lnTo>
                    <a:pt x="12644" y="84685"/>
                  </a:lnTo>
                  <a:lnTo>
                    <a:pt x="17075" y="89212"/>
                  </a:lnTo>
                  <a:lnTo>
                    <a:pt x="22369" y="89890"/>
                  </a:lnTo>
                  <a:lnTo>
                    <a:pt x="53265" y="79758"/>
                  </a:lnTo>
                  <a:lnTo>
                    <a:pt x="88496" y="81084"/>
                  </a:lnTo>
                  <a:lnTo>
                    <a:pt x="144718" y="95267"/>
                  </a:lnTo>
                  <a:lnTo>
                    <a:pt x="155427" y="98606"/>
                  </a:lnTo>
                  <a:lnTo>
                    <a:pt x="163737" y="104342"/>
                  </a:lnTo>
                  <a:lnTo>
                    <a:pt x="176090" y="120074"/>
                  </a:lnTo>
                  <a:lnTo>
                    <a:pt x="179240" y="138764"/>
                  </a:lnTo>
                  <a:lnTo>
                    <a:pt x="178442" y="148662"/>
                  </a:lnTo>
                  <a:lnTo>
                    <a:pt x="171316" y="165898"/>
                  </a:lnTo>
                  <a:lnTo>
                    <a:pt x="166141" y="173770"/>
                  </a:lnTo>
                  <a:lnTo>
                    <a:pt x="158011" y="179018"/>
                  </a:lnTo>
                  <a:lnTo>
                    <a:pt x="136499" y="184849"/>
                  </a:lnTo>
                  <a:lnTo>
                    <a:pt x="8209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06888" y="2021471"/>
              <a:ext cx="837870" cy="1031568"/>
            </a:xfrm>
            <a:custGeom>
              <a:avLst/>
              <a:gdLst/>
              <a:ahLst/>
              <a:cxnLst/>
              <a:rect l="0" t="0" r="0" b="0"/>
              <a:pathLst>
                <a:path w="837870" h="1031568">
                  <a:moveTo>
                    <a:pt x="483951" y="73700"/>
                  </a:moveTo>
                  <a:lnTo>
                    <a:pt x="428906" y="56911"/>
                  </a:lnTo>
                  <a:lnTo>
                    <a:pt x="374379" y="53486"/>
                  </a:lnTo>
                  <a:lnTo>
                    <a:pt x="318808" y="58398"/>
                  </a:lnTo>
                  <a:lnTo>
                    <a:pt x="266800" y="79039"/>
                  </a:lnTo>
                  <a:lnTo>
                    <a:pt x="205141" y="112545"/>
                  </a:lnTo>
                  <a:lnTo>
                    <a:pt x="158646" y="150003"/>
                  </a:lnTo>
                  <a:lnTo>
                    <a:pt x="110656" y="209295"/>
                  </a:lnTo>
                  <a:lnTo>
                    <a:pt x="74732" y="262008"/>
                  </a:lnTo>
                  <a:lnTo>
                    <a:pt x="50825" y="324412"/>
                  </a:lnTo>
                  <a:lnTo>
                    <a:pt x="23919" y="387736"/>
                  </a:lnTo>
                  <a:lnTo>
                    <a:pt x="14243" y="439188"/>
                  </a:lnTo>
                  <a:lnTo>
                    <a:pt x="5786" y="491478"/>
                  </a:lnTo>
                  <a:lnTo>
                    <a:pt x="854" y="554314"/>
                  </a:lnTo>
                  <a:lnTo>
                    <a:pt x="0" y="603449"/>
                  </a:lnTo>
                  <a:lnTo>
                    <a:pt x="2831" y="662565"/>
                  </a:lnTo>
                  <a:lnTo>
                    <a:pt x="14308" y="719303"/>
                  </a:lnTo>
                  <a:lnTo>
                    <a:pt x="29011" y="774401"/>
                  </a:lnTo>
                  <a:lnTo>
                    <a:pt x="53232" y="817173"/>
                  </a:lnTo>
                  <a:lnTo>
                    <a:pt x="94480" y="874434"/>
                  </a:lnTo>
                  <a:lnTo>
                    <a:pt x="143535" y="932944"/>
                  </a:lnTo>
                  <a:lnTo>
                    <a:pt x="203386" y="981456"/>
                  </a:lnTo>
                  <a:lnTo>
                    <a:pt x="258401" y="1008685"/>
                  </a:lnTo>
                  <a:lnTo>
                    <a:pt x="305257" y="1026015"/>
                  </a:lnTo>
                  <a:lnTo>
                    <a:pt x="361479" y="1030652"/>
                  </a:lnTo>
                  <a:lnTo>
                    <a:pt x="422974" y="1031567"/>
                  </a:lnTo>
                  <a:lnTo>
                    <a:pt x="479012" y="1023343"/>
                  </a:lnTo>
                  <a:lnTo>
                    <a:pt x="541532" y="1001449"/>
                  </a:lnTo>
                  <a:lnTo>
                    <a:pt x="596537" y="975193"/>
                  </a:lnTo>
                  <a:lnTo>
                    <a:pt x="652463" y="944357"/>
                  </a:lnTo>
                  <a:lnTo>
                    <a:pt x="714199" y="894500"/>
                  </a:lnTo>
                  <a:lnTo>
                    <a:pt x="736022" y="873678"/>
                  </a:lnTo>
                  <a:lnTo>
                    <a:pt x="740906" y="864382"/>
                  </a:lnTo>
                  <a:lnTo>
                    <a:pt x="741821" y="855845"/>
                  </a:lnTo>
                  <a:lnTo>
                    <a:pt x="740093" y="847813"/>
                  </a:lnTo>
                  <a:lnTo>
                    <a:pt x="741280" y="840120"/>
                  </a:lnTo>
                  <a:lnTo>
                    <a:pt x="772754" y="781134"/>
                  </a:lnTo>
                  <a:lnTo>
                    <a:pt x="796889" y="731156"/>
                  </a:lnTo>
                  <a:lnTo>
                    <a:pt x="813267" y="671241"/>
                  </a:lnTo>
                  <a:lnTo>
                    <a:pt x="824202" y="622886"/>
                  </a:lnTo>
                  <a:lnTo>
                    <a:pt x="837207" y="561380"/>
                  </a:lnTo>
                  <a:lnTo>
                    <a:pt x="837869" y="500358"/>
                  </a:lnTo>
                  <a:lnTo>
                    <a:pt x="827082" y="442637"/>
                  </a:lnTo>
                  <a:lnTo>
                    <a:pt x="817116" y="392155"/>
                  </a:lnTo>
                  <a:lnTo>
                    <a:pt x="801166" y="340152"/>
                  </a:lnTo>
                  <a:lnTo>
                    <a:pt x="774815" y="277414"/>
                  </a:lnTo>
                  <a:lnTo>
                    <a:pt x="747080" y="216148"/>
                  </a:lnTo>
                  <a:lnTo>
                    <a:pt x="701923" y="153102"/>
                  </a:lnTo>
                  <a:lnTo>
                    <a:pt x="651995" y="95508"/>
                  </a:lnTo>
                  <a:lnTo>
                    <a:pt x="618360" y="64563"/>
                  </a:lnTo>
                  <a:lnTo>
                    <a:pt x="558897" y="35673"/>
                  </a:lnTo>
                  <a:lnTo>
                    <a:pt x="501745" y="12766"/>
                  </a:lnTo>
                  <a:lnTo>
                    <a:pt x="4628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1120922" y="4158756"/>
            <a:ext cx="2048156" cy="519729"/>
            <a:chOff x="1120922" y="4158756"/>
            <a:chExt cx="2048156" cy="519729"/>
          </a:xfrm>
        </p:grpSpPr>
        <p:sp>
          <p:nvSpPr>
            <p:cNvPr id="116" name="Freeform 115"/>
            <p:cNvSpPr/>
            <p:nvPr/>
          </p:nvSpPr>
          <p:spPr>
            <a:xfrm>
              <a:off x="1120922" y="4158756"/>
              <a:ext cx="233796" cy="519729"/>
            </a:xfrm>
            <a:custGeom>
              <a:avLst/>
              <a:gdLst/>
              <a:ahLst/>
              <a:cxnLst/>
              <a:rect l="0" t="0" r="0" b="0"/>
              <a:pathLst>
                <a:path w="233796" h="519729">
                  <a:moveTo>
                    <a:pt x="163554" y="0"/>
                  </a:moveTo>
                  <a:lnTo>
                    <a:pt x="107159" y="58735"/>
                  </a:lnTo>
                  <a:lnTo>
                    <a:pt x="72275" y="114998"/>
                  </a:lnTo>
                  <a:lnTo>
                    <a:pt x="51461" y="166172"/>
                  </a:lnTo>
                  <a:lnTo>
                    <a:pt x="29152" y="218221"/>
                  </a:lnTo>
                  <a:lnTo>
                    <a:pt x="13133" y="268233"/>
                  </a:lnTo>
                  <a:lnTo>
                    <a:pt x="5940" y="322003"/>
                  </a:lnTo>
                  <a:lnTo>
                    <a:pt x="0" y="356671"/>
                  </a:lnTo>
                  <a:lnTo>
                    <a:pt x="4655" y="416030"/>
                  </a:lnTo>
                  <a:lnTo>
                    <a:pt x="10928" y="451211"/>
                  </a:lnTo>
                  <a:lnTo>
                    <a:pt x="25785" y="483862"/>
                  </a:lnTo>
                  <a:lnTo>
                    <a:pt x="41492" y="498930"/>
                  </a:lnTo>
                  <a:lnTo>
                    <a:pt x="73185" y="513989"/>
                  </a:lnTo>
                  <a:lnTo>
                    <a:pt x="97654" y="519728"/>
                  </a:lnTo>
                  <a:lnTo>
                    <a:pt x="120227" y="518379"/>
                  </a:lnTo>
                  <a:lnTo>
                    <a:pt x="138839" y="510761"/>
                  </a:lnTo>
                  <a:lnTo>
                    <a:pt x="184346" y="478955"/>
                  </a:lnTo>
                  <a:lnTo>
                    <a:pt x="200481" y="460874"/>
                  </a:lnTo>
                  <a:lnTo>
                    <a:pt x="221498" y="406199"/>
                  </a:lnTo>
                  <a:lnTo>
                    <a:pt x="233795" y="356058"/>
                  </a:lnTo>
                  <a:lnTo>
                    <a:pt x="233377" y="330213"/>
                  </a:lnTo>
                  <a:lnTo>
                    <a:pt x="214044" y="285026"/>
                  </a:lnTo>
                  <a:lnTo>
                    <a:pt x="200032" y="264718"/>
                  </a:lnTo>
                  <a:lnTo>
                    <a:pt x="182106" y="247894"/>
                  </a:lnTo>
                  <a:lnTo>
                    <a:pt x="159321" y="238857"/>
                  </a:lnTo>
                  <a:lnTo>
                    <a:pt x="134767" y="236010"/>
                  </a:lnTo>
                  <a:lnTo>
                    <a:pt x="112155" y="238644"/>
                  </a:lnTo>
                  <a:lnTo>
                    <a:pt x="71383" y="257103"/>
                  </a:lnTo>
                  <a:lnTo>
                    <a:pt x="4774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34013" y="4253513"/>
              <a:ext cx="375880" cy="351953"/>
            </a:xfrm>
            <a:custGeom>
              <a:avLst/>
              <a:gdLst/>
              <a:ahLst/>
              <a:cxnLst/>
              <a:rect l="0" t="0" r="0" b="0"/>
              <a:pathLst>
                <a:path w="375880" h="351953">
                  <a:moveTo>
                    <a:pt x="166318" y="0"/>
                  </a:moveTo>
                  <a:lnTo>
                    <a:pt x="143961" y="0"/>
                  </a:lnTo>
                  <a:lnTo>
                    <a:pt x="126746" y="6239"/>
                  </a:lnTo>
                  <a:lnTo>
                    <a:pt x="66155" y="49498"/>
                  </a:lnTo>
                  <a:lnTo>
                    <a:pt x="43963" y="70298"/>
                  </a:lnTo>
                  <a:lnTo>
                    <a:pt x="23910" y="113928"/>
                  </a:lnTo>
                  <a:lnTo>
                    <a:pt x="5076" y="168207"/>
                  </a:lnTo>
                  <a:lnTo>
                    <a:pt x="0" y="205557"/>
                  </a:lnTo>
                  <a:lnTo>
                    <a:pt x="4085" y="246259"/>
                  </a:lnTo>
                  <a:lnTo>
                    <a:pt x="18293" y="282365"/>
                  </a:lnTo>
                  <a:lnTo>
                    <a:pt x="42910" y="309701"/>
                  </a:lnTo>
                  <a:lnTo>
                    <a:pt x="72431" y="327030"/>
                  </a:lnTo>
                  <a:lnTo>
                    <a:pt x="132652" y="347063"/>
                  </a:lnTo>
                  <a:lnTo>
                    <a:pt x="156035" y="351952"/>
                  </a:lnTo>
                  <a:lnTo>
                    <a:pt x="209174" y="345558"/>
                  </a:lnTo>
                  <a:lnTo>
                    <a:pt x="264731" y="333031"/>
                  </a:lnTo>
                  <a:lnTo>
                    <a:pt x="295563" y="317175"/>
                  </a:lnTo>
                  <a:lnTo>
                    <a:pt x="341432" y="277058"/>
                  </a:lnTo>
                  <a:lnTo>
                    <a:pt x="357154" y="250547"/>
                  </a:lnTo>
                  <a:lnTo>
                    <a:pt x="371777" y="208978"/>
                  </a:lnTo>
                  <a:lnTo>
                    <a:pt x="375879" y="156920"/>
                  </a:lnTo>
                  <a:lnTo>
                    <a:pt x="374100" y="131743"/>
                  </a:lnTo>
                  <a:lnTo>
                    <a:pt x="348168" y="74265"/>
                  </a:lnTo>
                  <a:lnTo>
                    <a:pt x="336437" y="57962"/>
                  </a:lnTo>
                  <a:lnTo>
                    <a:pt x="311090" y="41220"/>
                  </a:lnTo>
                  <a:lnTo>
                    <a:pt x="252395" y="29734"/>
                  </a:lnTo>
                  <a:lnTo>
                    <a:pt x="20843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89886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89886" y="4516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77604" y="4202767"/>
              <a:ext cx="247258" cy="381105"/>
            </a:xfrm>
            <a:custGeom>
              <a:avLst/>
              <a:gdLst/>
              <a:ahLst/>
              <a:cxnLst/>
              <a:rect l="0" t="0" r="0" b="0"/>
              <a:pathLst>
                <a:path w="247258" h="381105">
                  <a:moveTo>
                    <a:pt x="149194" y="19160"/>
                  </a:moveTo>
                  <a:lnTo>
                    <a:pt x="106502" y="16040"/>
                  </a:lnTo>
                  <a:lnTo>
                    <a:pt x="53191" y="2372"/>
                  </a:lnTo>
                  <a:lnTo>
                    <a:pt x="27757" y="0"/>
                  </a:lnTo>
                  <a:lnTo>
                    <a:pt x="17933" y="4047"/>
                  </a:lnTo>
                  <a:lnTo>
                    <a:pt x="10214" y="11425"/>
                  </a:lnTo>
                  <a:lnTo>
                    <a:pt x="3898" y="21022"/>
                  </a:lnTo>
                  <a:lnTo>
                    <a:pt x="0" y="41045"/>
                  </a:lnTo>
                  <a:lnTo>
                    <a:pt x="1440" y="93673"/>
                  </a:lnTo>
                  <a:lnTo>
                    <a:pt x="7279" y="132095"/>
                  </a:lnTo>
                  <a:lnTo>
                    <a:pt x="11300" y="137734"/>
                  </a:lnTo>
                  <a:lnTo>
                    <a:pt x="16320" y="139154"/>
                  </a:lnTo>
                  <a:lnTo>
                    <a:pt x="29307" y="134492"/>
                  </a:lnTo>
                  <a:lnTo>
                    <a:pt x="57520" y="121053"/>
                  </a:lnTo>
                  <a:lnTo>
                    <a:pt x="94995" y="117201"/>
                  </a:lnTo>
                  <a:lnTo>
                    <a:pt x="134564" y="124118"/>
                  </a:lnTo>
                  <a:lnTo>
                    <a:pt x="167866" y="140466"/>
                  </a:lnTo>
                  <a:lnTo>
                    <a:pt x="208079" y="173839"/>
                  </a:lnTo>
                  <a:lnTo>
                    <a:pt x="224093" y="200302"/>
                  </a:lnTo>
                  <a:lnTo>
                    <a:pt x="247257" y="261505"/>
                  </a:lnTo>
                  <a:lnTo>
                    <a:pt x="246749" y="298546"/>
                  </a:lnTo>
                  <a:lnTo>
                    <a:pt x="238955" y="319197"/>
                  </a:lnTo>
                  <a:lnTo>
                    <a:pt x="214887" y="351518"/>
                  </a:lnTo>
                  <a:lnTo>
                    <a:pt x="188935" y="367721"/>
                  </a:lnTo>
                  <a:lnTo>
                    <a:pt x="159019" y="379931"/>
                  </a:lnTo>
                  <a:lnTo>
                    <a:pt x="135233" y="381104"/>
                  </a:lnTo>
                  <a:lnTo>
                    <a:pt x="76429" y="369247"/>
                  </a:lnTo>
                  <a:lnTo>
                    <a:pt x="39804" y="355902"/>
                  </a:lnTo>
                  <a:lnTo>
                    <a:pt x="22851" y="345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516310" y="4208100"/>
              <a:ext cx="305328" cy="392854"/>
            </a:xfrm>
            <a:custGeom>
              <a:avLst/>
              <a:gdLst/>
              <a:ahLst/>
              <a:cxnLst/>
              <a:rect l="0" t="0" r="0" b="0"/>
              <a:pathLst>
                <a:path w="305328" h="392854">
                  <a:moveTo>
                    <a:pt x="0" y="87526"/>
                  </a:moveTo>
                  <a:lnTo>
                    <a:pt x="0" y="65170"/>
                  </a:lnTo>
                  <a:lnTo>
                    <a:pt x="6240" y="47954"/>
                  </a:lnTo>
                  <a:lnTo>
                    <a:pt x="29309" y="17838"/>
                  </a:lnTo>
                  <a:lnTo>
                    <a:pt x="55088" y="2018"/>
                  </a:lnTo>
                  <a:lnTo>
                    <a:pt x="77906" y="0"/>
                  </a:lnTo>
                  <a:lnTo>
                    <a:pt x="125094" y="8236"/>
                  </a:lnTo>
                  <a:lnTo>
                    <a:pt x="180339" y="42645"/>
                  </a:lnTo>
                  <a:lnTo>
                    <a:pt x="205382" y="68769"/>
                  </a:lnTo>
                  <a:lnTo>
                    <a:pt x="226400" y="110208"/>
                  </a:lnTo>
                  <a:lnTo>
                    <a:pt x="235798" y="148709"/>
                  </a:lnTo>
                  <a:lnTo>
                    <a:pt x="232798" y="203641"/>
                  </a:lnTo>
                  <a:lnTo>
                    <a:pt x="229808" y="231549"/>
                  </a:lnTo>
                  <a:lnTo>
                    <a:pt x="208825" y="287594"/>
                  </a:lnTo>
                  <a:lnTo>
                    <a:pt x="182150" y="332547"/>
                  </a:lnTo>
                  <a:lnTo>
                    <a:pt x="155746" y="356527"/>
                  </a:lnTo>
                  <a:lnTo>
                    <a:pt x="132781" y="365010"/>
                  </a:lnTo>
                  <a:lnTo>
                    <a:pt x="108147" y="367610"/>
                  </a:lnTo>
                  <a:lnTo>
                    <a:pt x="85500" y="364866"/>
                  </a:lnTo>
                  <a:lnTo>
                    <a:pt x="66856" y="356628"/>
                  </a:lnTo>
                  <a:lnTo>
                    <a:pt x="58609" y="351156"/>
                  </a:lnTo>
                  <a:lnTo>
                    <a:pt x="46326" y="335716"/>
                  </a:lnTo>
                  <a:lnTo>
                    <a:pt x="41413" y="326686"/>
                  </a:lnTo>
                  <a:lnTo>
                    <a:pt x="39073" y="307294"/>
                  </a:lnTo>
                  <a:lnTo>
                    <a:pt x="43102" y="288146"/>
                  </a:lnTo>
                  <a:lnTo>
                    <a:pt x="52692" y="271837"/>
                  </a:lnTo>
                  <a:lnTo>
                    <a:pt x="67872" y="259910"/>
                  </a:lnTo>
                  <a:lnTo>
                    <a:pt x="76834" y="255091"/>
                  </a:lnTo>
                  <a:lnTo>
                    <a:pt x="86318" y="254219"/>
                  </a:lnTo>
                  <a:lnTo>
                    <a:pt x="137146" y="270020"/>
                  </a:lnTo>
                  <a:lnTo>
                    <a:pt x="170634" y="292464"/>
                  </a:lnTo>
                  <a:lnTo>
                    <a:pt x="228066" y="347283"/>
                  </a:lnTo>
                  <a:lnTo>
                    <a:pt x="257354" y="374147"/>
                  </a:lnTo>
                  <a:lnTo>
                    <a:pt x="289482" y="388811"/>
                  </a:lnTo>
                  <a:lnTo>
                    <a:pt x="305327" y="392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21678" y="435879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84849" y="4464082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5611" y="1465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074321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600746" y="3885015"/>
            <a:ext cx="789638" cy="765393"/>
            <a:chOff x="3600746" y="3885015"/>
            <a:chExt cx="789638" cy="765393"/>
          </a:xfrm>
        </p:grpSpPr>
        <p:sp>
          <p:nvSpPr>
            <p:cNvPr id="126" name="Freeform 125"/>
            <p:cNvSpPr/>
            <p:nvPr/>
          </p:nvSpPr>
          <p:spPr>
            <a:xfrm>
              <a:off x="3606629" y="3885015"/>
              <a:ext cx="158491" cy="322905"/>
            </a:xfrm>
            <a:custGeom>
              <a:avLst/>
              <a:gdLst/>
              <a:ahLst/>
              <a:cxnLst/>
              <a:rect l="0" t="0" r="0" b="0"/>
              <a:pathLst>
                <a:path w="158491" h="322905">
                  <a:moveTo>
                    <a:pt x="99402" y="0"/>
                  </a:moveTo>
                  <a:lnTo>
                    <a:pt x="82591" y="19151"/>
                  </a:lnTo>
                  <a:lnTo>
                    <a:pt x="49904" y="78807"/>
                  </a:lnTo>
                  <a:lnTo>
                    <a:pt x="26579" y="136157"/>
                  </a:lnTo>
                  <a:lnTo>
                    <a:pt x="8270" y="190589"/>
                  </a:lnTo>
                  <a:lnTo>
                    <a:pt x="0" y="229476"/>
                  </a:lnTo>
                  <a:lnTo>
                    <a:pt x="9392" y="292897"/>
                  </a:lnTo>
                  <a:lnTo>
                    <a:pt x="14829" y="301720"/>
                  </a:lnTo>
                  <a:lnTo>
                    <a:pt x="30228" y="314642"/>
                  </a:lnTo>
                  <a:lnTo>
                    <a:pt x="51890" y="321165"/>
                  </a:lnTo>
                  <a:lnTo>
                    <a:pt x="64218" y="322904"/>
                  </a:lnTo>
                  <a:lnTo>
                    <a:pt x="87274" y="318598"/>
                  </a:lnTo>
                  <a:lnTo>
                    <a:pt x="116865" y="303020"/>
                  </a:lnTo>
                  <a:lnTo>
                    <a:pt x="140451" y="280467"/>
                  </a:lnTo>
                  <a:lnTo>
                    <a:pt x="147825" y="271206"/>
                  </a:lnTo>
                  <a:lnTo>
                    <a:pt x="156018" y="248438"/>
                  </a:lnTo>
                  <a:lnTo>
                    <a:pt x="158490" y="222721"/>
                  </a:lnTo>
                  <a:lnTo>
                    <a:pt x="155689" y="195693"/>
                  </a:lnTo>
                  <a:lnTo>
                    <a:pt x="149795" y="186614"/>
                  </a:lnTo>
                  <a:lnTo>
                    <a:pt x="141186" y="180561"/>
                  </a:lnTo>
                  <a:lnTo>
                    <a:pt x="130767" y="176526"/>
                  </a:lnTo>
                  <a:lnTo>
                    <a:pt x="109832" y="175162"/>
                  </a:lnTo>
                  <a:lnTo>
                    <a:pt x="90000" y="179626"/>
                  </a:lnTo>
                  <a:lnTo>
                    <a:pt x="4675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813202" y="3937658"/>
              <a:ext cx="211968" cy="254860"/>
            </a:xfrm>
            <a:custGeom>
              <a:avLst/>
              <a:gdLst/>
              <a:ahLst/>
              <a:cxnLst/>
              <a:rect l="0" t="0" r="0" b="0"/>
              <a:pathLst>
                <a:path w="211968" h="254860">
                  <a:moveTo>
                    <a:pt x="92870" y="0"/>
                  </a:moveTo>
                  <a:lnTo>
                    <a:pt x="48908" y="20243"/>
                  </a:lnTo>
                  <a:lnTo>
                    <a:pt x="24212" y="44992"/>
                  </a:lnTo>
                  <a:lnTo>
                    <a:pt x="7666" y="74552"/>
                  </a:lnTo>
                  <a:lnTo>
                    <a:pt x="0" y="124387"/>
                  </a:lnTo>
                  <a:lnTo>
                    <a:pt x="1606" y="179291"/>
                  </a:lnTo>
                  <a:lnTo>
                    <a:pt x="12797" y="218070"/>
                  </a:lnTo>
                  <a:lnTo>
                    <a:pt x="18431" y="229608"/>
                  </a:lnTo>
                  <a:lnTo>
                    <a:pt x="37169" y="245547"/>
                  </a:lnTo>
                  <a:lnTo>
                    <a:pt x="48717" y="251436"/>
                  </a:lnTo>
                  <a:lnTo>
                    <a:pt x="70907" y="254859"/>
                  </a:lnTo>
                  <a:lnTo>
                    <a:pt x="113748" y="247524"/>
                  </a:lnTo>
                  <a:lnTo>
                    <a:pt x="145460" y="232568"/>
                  </a:lnTo>
                  <a:lnTo>
                    <a:pt x="171493" y="207729"/>
                  </a:lnTo>
                  <a:lnTo>
                    <a:pt x="205288" y="157553"/>
                  </a:lnTo>
                  <a:lnTo>
                    <a:pt x="209929" y="147149"/>
                  </a:lnTo>
                  <a:lnTo>
                    <a:pt x="211967" y="126231"/>
                  </a:lnTo>
                  <a:lnTo>
                    <a:pt x="203743" y="78617"/>
                  </a:lnTo>
                  <a:lnTo>
                    <a:pt x="188632" y="49160"/>
                  </a:lnTo>
                  <a:lnTo>
                    <a:pt x="172866" y="36277"/>
                  </a:lnTo>
                  <a:lnTo>
                    <a:pt x="150498" y="25567"/>
                  </a:lnTo>
                  <a:lnTo>
                    <a:pt x="1349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00746" y="4253513"/>
              <a:ext cx="484312" cy="8334"/>
            </a:xfrm>
            <a:custGeom>
              <a:avLst/>
              <a:gdLst/>
              <a:ahLst/>
              <a:cxnLst/>
              <a:rect l="0" t="0" r="0" b="0"/>
              <a:pathLst>
                <a:path w="484312" h="8334">
                  <a:moveTo>
                    <a:pt x="484311" y="0"/>
                  </a:moveTo>
                  <a:lnTo>
                    <a:pt x="435380" y="0"/>
                  </a:lnTo>
                  <a:lnTo>
                    <a:pt x="387534" y="0"/>
                  </a:lnTo>
                  <a:lnTo>
                    <a:pt x="324554" y="0"/>
                  </a:lnTo>
                  <a:lnTo>
                    <a:pt x="267053" y="1169"/>
                  </a:lnTo>
                  <a:lnTo>
                    <a:pt x="210635" y="8333"/>
                  </a:lnTo>
                  <a:lnTo>
                    <a:pt x="171595" y="6758"/>
                  </a:lnTo>
                  <a:lnTo>
                    <a:pt x="121372" y="1335"/>
                  </a:lnTo>
                  <a:lnTo>
                    <a:pt x="66392" y="264"/>
                  </a:lnTo>
                  <a:lnTo>
                    <a:pt x="19830" y="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49556" y="4354038"/>
              <a:ext cx="210418" cy="296370"/>
            </a:xfrm>
            <a:custGeom>
              <a:avLst/>
              <a:gdLst/>
              <a:ahLst/>
              <a:cxnLst/>
              <a:rect l="0" t="0" r="0" b="0"/>
              <a:pathLst>
                <a:path w="210418" h="296370">
                  <a:moveTo>
                    <a:pt x="172288" y="15288"/>
                  </a:moveTo>
                  <a:lnTo>
                    <a:pt x="134810" y="23621"/>
                  </a:lnTo>
                  <a:lnTo>
                    <a:pt x="111178" y="22501"/>
                  </a:lnTo>
                  <a:lnTo>
                    <a:pt x="51157" y="7558"/>
                  </a:lnTo>
                  <a:lnTo>
                    <a:pt x="15905" y="0"/>
                  </a:lnTo>
                  <a:lnTo>
                    <a:pt x="8371" y="2756"/>
                  </a:lnTo>
                  <a:lnTo>
                    <a:pt x="3348" y="9273"/>
                  </a:lnTo>
                  <a:lnTo>
                    <a:pt x="0" y="18297"/>
                  </a:lnTo>
                  <a:lnTo>
                    <a:pt x="877" y="53354"/>
                  </a:lnTo>
                  <a:lnTo>
                    <a:pt x="10484" y="107122"/>
                  </a:lnTo>
                  <a:lnTo>
                    <a:pt x="14381" y="140634"/>
                  </a:lnTo>
                  <a:lnTo>
                    <a:pt x="16714" y="140966"/>
                  </a:lnTo>
                  <a:lnTo>
                    <a:pt x="34453" y="121872"/>
                  </a:lnTo>
                  <a:lnTo>
                    <a:pt x="59308" y="107960"/>
                  </a:lnTo>
                  <a:lnTo>
                    <a:pt x="81911" y="106388"/>
                  </a:lnTo>
                  <a:lnTo>
                    <a:pt x="128959" y="114912"/>
                  </a:lnTo>
                  <a:lnTo>
                    <a:pt x="155810" y="130074"/>
                  </a:lnTo>
                  <a:lnTo>
                    <a:pt x="200150" y="169924"/>
                  </a:lnTo>
                  <a:lnTo>
                    <a:pt x="208068" y="190080"/>
                  </a:lnTo>
                  <a:lnTo>
                    <a:pt x="210417" y="214636"/>
                  </a:lnTo>
                  <a:lnTo>
                    <a:pt x="207562" y="241147"/>
                  </a:lnTo>
                  <a:lnTo>
                    <a:pt x="199274" y="262289"/>
                  </a:lnTo>
                  <a:lnTo>
                    <a:pt x="193788" y="271202"/>
                  </a:lnTo>
                  <a:lnTo>
                    <a:pt x="178334" y="284226"/>
                  </a:lnTo>
                  <a:lnTo>
                    <a:pt x="158598" y="292743"/>
                  </a:lnTo>
                  <a:lnTo>
                    <a:pt x="122348" y="296369"/>
                  </a:lnTo>
                  <a:lnTo>
                    <a:pt x="67359" y="284637"/>
                  </a:lnTo>
                  <a:lnTo>
                    <a:pt x="35418" y="267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32011" y="4368615"/>
              <a:ext cx="205689" cy="271299"/>
            </a:xfrm>
            <a:custGeom>
              <a:avLst/>
              <a:gdLst/>
              <a:ahLst/>
              <a:cxnLst/>
              <a:rect l="0" t="0" r="0" b="0"/>
              <a:pathLst>
                <a:path w="205689" h="271299">
                  <a:moveTo>
                    <a:pt x="5647" y="42825"/>
                  </a:moveTo>
                  <a:lnTo>
                    <a:pt x="15222" y="18779"/>
                  </a:lnTo>
                  <a:lnTo>
                    <a:pt x="25890" y="4452"/>
                  </a:lnTo>
                  <a:lnTo>
                    <a:pt x="34350" y="865"/>
                  </a:lnTo>
                  <a:lnTo>
                    <a:pt x="56228" y="0"/>
                  </a:lnTo>
                  <a:lnTo>
                    <a:pt x="75311" y="6634"/>
                  </a:lnTo>
                  <a:lnTo>
                    <a:pt x="106625" y="29957"/>
                  </a:lnTo>
                  <a:lnTo>
                    <a:pt x="140401" y="85658"/>
                  </a:lnTo>
                  <a:lnTo>
                    <a:pt x="149299" y="127916"/>
                  </a:lnTo>
                  <a:lnTo>
                    <a:pt x="151936" y="177481"/>
                  </a:lnTo>
                  <a:lnTo>
                    <a:pt x="147127" y="218034"/>
                  </a:lnTo>
                  <a:lnTo>
                    <a:pt x="138327" y="238069"/>
                  </a:lnTo>
                  <a:lnTo>
                    <a:pt x="132705" y="246687"/>
                  </a:lnTo>
                  <a:lnTo>
                    <a:pt x="117099" y="259383"/>
                  </a:lnTo>
                  <a:lnTo>
                    <a:pt x="97295" y="267755"/>
                  </a:lnTo>
                  <a:lnTo>
                    <a:pt x="61008" y="271298"/>
                  </a:lnTo>
                  <a:lnTo>
                    <a:pt x="38440" y="267981"/>
                  </a:lnTo>
                  <a:lnTo>
                    <a:pt x="19832" y="259488"/>
                  </a:lnTo>
                  <a:lnTo>
                    <a:pt x="11594" y="253947"/>
                  </a:lnTo>
                  <a:lnTo>
                    <a:pt x="6102" y="245574"/>
                  </a:lnTo>
                  <a:lnTo>
                    <a:pt x="0" y="223793"/>
                  </a:lnTo>
                  <a:lnTo>
                    <a:pt x="2154" y="190812"/>
                  </a:lnTo>
                  <a:lnTo>
                    <a:pt x="6828" y="182427"/>
                  </a:lnTo>
                  <a:lnTo>
                    <a:pt x="21379" y="169991"/>
                  </a:lnTo>
                  <a:lnTo>
                    <a:pt x="30173" y="167377"/>
                  </a:lnTo>
                  <a:lnTo>
                    <a:pt x="49302" y="167591"/>
                  </a:lnTo>
                  <a:lnTo>
                    <a:pt x="79803" y="174289"/>
                  </a:lnTo>
                  <a:lnTo>
                    <a:pt x="133492" y="202940"/>
                  </a:lnTo>
                  <a:lnTo>
                    <a:pt x="181709" y="218516"/>
                  </a:lnTo>
                  <a:lnTo>
                    <a:pt x="205688" y="2218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42984" y="426404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64041" y="4348269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0"/>
                  </a:moveTo>
                  <a:lnTo>
                    <a:pt x="88864" y="8334"/>
                  </a:lnTo>
                  <a:lnTo>
                    <a:pt x="50897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4674653" y="4379855"/>
            <a:ext cx="715938" cy="31586"/>
          </a:xfrm>
          <a:custGeom>
            <a:avLst/>
            <a:gdLst/>
            <a:ahLst/>
            <a:cxnLst/>
            <a:rect l="0" t="0" r="0" b="0"/>
            <a:pathLst>
              <a:path w="715938" h="31586">
                <a:moveTo>
                  <a:pt x="0" y="0"/>
                </a:moveTo>
                <a:lnTo>
                  <a:pt x="58617" y="0"/>
                </a:lnTo>
                <a:lnTo>
                  <a:pt x="118333" y="8333"/>
                </a:lnTo>
                <a:lnTo>
                  <a:pt x="172463" y="10094"/>
                </a:lnTo>
                <a:lnTo>
                  <a:pt x="228215" y="17678"/>
                </a:lnTo>
                <a:lnTo>
                  <a:pt x="284289" y="20389"/>
                </a:lnTo>
                <a:lnTo>
                  <a:pt x="340425" y="20925"/>
                </a:lnTo>
                <a:lnTo>
                  <a:pt x="403809" y="21031"/>
                </a:lnTo>
                <a:lnTo>
                  <a:pt x="465723" y="21051"/>
                </a:lnTo>
                <a:lnTo>
                  <a:pt x="522753" y="26645"/>
                </a:lnTo>
                <a:lnTo>
                  <a:pt x="584624" y="30609"/>
                </a:lnTo>
                <a:lnTo>
                  <a:pt x="636996" y="31296"/>
                </a:lnTo>
                <a:lnTo>
                  <a:pt x="698264" y="31528"/>
                </a:lnTo>
                <a:lnTo>
                  <a:pt x="715937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4579896" y="3737816"/>
            <a:ext cx="997675" cy="1229974"/>
            <a:chOff x="4579896" y="3737816"/>
            <a:chExt cx="997675" cy="1229974"/>
          </a:xfrm>
        </p:grpSpPr>
        <p:sp>
          <p:nvSpPr>
            <p:cNvPr id="135" name="Freeform 134"/>
            <p:cNvSpPr/>
            <p:nvPr/>
          </p:nvSpPr>
          <p:spPr>
            <a:xfrm>
              <a:off x="4832580" y="386395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8333" y="48931"/>
                  </a:lnTo>
                  <a:lnTo>
                    <a:pt x="15684" y="108061"/>
                  </a:lnTo>
                  <a:lnTo>
                    <a:pt x="19996" y="164802"/>
                  </a:lnTo>
                  <a:lnTo>
                    <a:pt x="23967" y="217950"/>
                  </a:lnTo>
                  <a:lnTo>
                    <a:pt x="30080" y="268180"/>
                  </a:lnTo>
                  <a:lnTo>
                    <a:pt x="32458" y="328058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89967" y="3895544"/>
              <a:ext cx="257160" cy="372359"/>
            </a:xfrm>
            <a:custGeom>
              <a:avLst/>
              <a:gdLst/>
              <a:ahLst/>
              <a:cxnLst/>
              <a:rect l="0" t="0" r="0" b="0"/>
              <a:pathLst>
                <a:path w="257160" h="372359">
                  <a:moveTo>
                    <a:pt x="200582" y="0"/>
                  </a:moveTo>
                  <a:lnTo>
                    <a:pt x="138302" y="16788"/>
                  </a:lnTo>
                  <a:lnTo>
                    <a:pt x="84251" y="20214"/>
                  </a:lnTo>
                  <a:lnTo>
                    <a:pt x="28514" y="20890"/>
                  </a:lnTo>
                  <a:lnTo>
                    <a:pt x="18020" y="24455"/>
                  </a:lnTo>
                  <a:lnTo>
                    <a:pt x="3239" y="37775"/>
                  </a:lnTo>
                  <a:lnTo>
                    <a:pt x="0" y="47410"/>
                  </a:lnTo>
                  <a:lnTo>
                    <a:pt x="1030" y="83327"/>
                  </a:lnTo>
                  <a:lnTo>
                    <a:pt x="15105" y="145663"/>
                  </a:lnTo>
                  <a:lnTo>
                    <a:pt x="21949" y="153260"/>
                  </a:lnTo>
                  <a:lnTo>
                    <a:pt x="42031" y="161702"/>
                  </a:lnTo>
                  <a:lnTo>
                    <a:pt x="63434" y="162334"/>
                  </a:lnTo>
                  <a:lnTo>
                    <a:pt x="84645" y="161056"/>
                  </a:lnTo>
                  <a:lnTo>
                    <a:pt x="147929" y="176058"/>
                  </a:lnTo>
                  <a:lnTo>
                    <a:pt x="200580" y="198688"/>
                  </a:lnTo>
                  <a:lnTo>
                    <a:pt x="226578" y="218228"/>
                  </a:lnTo>
                  <a:lnTo>
                    <a:pt x="243510" y="244424"/>
                  </a:lnTo>
                  <a:lnTo>
                    <a:pt x="255935" y="274413"/>
                  </a:lnTo>
                  <a:lnTo>
                    <a:pt x="257159" y="295097"/>
                  </a:lnTo>
                  <a:lnTo>
                    <a:pt x="252633" y="315988"/>
                  </a:lnTo>
                  <a:lnTo>
                    <a:pt x="242823" y="336971"/>
                  </a:lnTo>
                  <a:lnTo>
                    <a:pt x="227545" y="351756"/>
                  </a:lnTo>
                  <a:lnTo>
                    <a:pt x="196093" y="366656"/>
                  </a:lnTo>
                  <a:lnTo>
                    <a:pt x="171681" y="372358"/>
                  </a:lnTo>
                  <a:lnTo>
                    <a:pt x="111118" y="369237"/>
                  </a:lnTo>
                  <a:lnTo>
                    <a:pt x="57000" y="360262"/>
                  </a:lnTo>
                  <a:lnTo>
                    <a:pt x="3212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58922" y="449566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0095" y="207612"/>
                  </a:lnTo>
                  <a:lnTo>
                    <a:pt x="10336" y="23616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85264" y="4487471"/>
              <a:ext cx="234912" cy="322583"/>
            </a:xfrm>
            <a:custGeom>
              <a:avLst/>
              <a:gdLst/>
              <a:ahLst/>
              <a:cxnLst/>
              <a:rect l="0" t="0" r="0" b="0"/>
              <a:pathLst>
                <a:path w="234912" h="322583">
                  <a:moveTo>
                    <a:pt x="0" y="29254"/>
                  </a:moveTo>
                  <a:lnTo>
                    <a:pt x="43963" y="5535"/>
                  </a:lnTo>
                  <a:lnTo>
                    <a:pt x="79837" y="0"/>
                  </a:lnTo>
                  <a:lnTo>
                    <a:pt x="100214" y="4944"/>
                  </a:lnTo>
                  <a:lnTo>
                    <a:pt x="132359" y="27182"/>
                  </a:lnTo>
                  <a:lnTo>
                    <a:pt x="136203" y="36061"/>
                  </a:lnTo>
                  <a:lnTo>
                    <a:pt x="137354" y="58406"/>
                  </a:lnTo>
                  <a:lnTo>
                    <a:pt x="130846" y="77695"/>
                  </a:lnTo>
                  <a:lnTo>
                    <a:pt x="107605" y="114732"/>
                  </a:lnTo>
                  <a:lnTo>
                    <a:pt x="91108" y="128855"/>
                  </a:lnTo>
                  <a:lnTo>
                    <a:pt x="77927" y="135522"/>
                  </a:lnTo>
                  <a:lnTo>
                    <a:pt x="77687" y="134025"/>
                  </a:lnTo>
                  <a:lnTo>
                    <a:pt x="79868" y="130687"/>
                  </a:lnTo>
                  <a:lnTo>
                    <a:pt x="94768" y="130097"/>
                  </a:lnTo>
                  <a:lnTo>
                    <a:pt x="136873" y="139251"/>
                  </a:lnTo>
                  <a:lnTo>
                    <a:pt x="177815" y="160729"/>
                  </a:lnTo>
                  <a:lnTo>
                    <a:pt x="209646" y="190622"/>
                  </a:lnTo>
                  <a:lnTo>
                    <a:pt x="228233" y="219787"/>
                  </a:lnTo>
                  <a:lnTo>
                    <a:pt x="232874" y="229975"/>
                  </a:lnTo>
                  <a:lnTo>
                    <a:pt x="234911" y="250655"/>
                  </a:lnTo>
                  <a:lnTo>
                    <a:pt x="230747" y="271544"/>
                  </a:lnTo>
                  <a:lnTo>
                    <a:pt x="221097" y="292526"/>
                  </a:lnTo>
                  <a:lnTo>
                    <a:pt x="205890" y="307311"/>
                  </a:lnTo>
                  <a:lnTo>
                    <a:pt x="186263" y="316611"/>
                  </a:lnTo>
                  <a:lnTo>
                    <a:pt x="135535" y="322582"/>
                  </a:lnTo>
                  <a:lnTo>
                    <a:pt x="97480" y="320497"/>
                  </a:lnTo>
                  <a:lnTo>
                    <a:pt x="41183" y="305803"/>
                  </a:lnTo>
                  <a:lnTo>
                    <a:pt x="31586" y="302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579896" y="3737816"/>
              <a:ext cx="997675" cy="1229974"/>
            </a:xfrm>
            <a:custGeom>
              <a:avLst/>
              <a:gdLst/>
              <a:ahLst/>
              <a:cxnLst/>
              <a:rect l="0" t="0" r="0" b="0"/>
              <a:pathLst>
                <a:path w="997675" h="1229974">
                  <a:moveTo>
                    <a:pt x="94757" y="441997"/>
                  </a:moveTo>
                  <a:lnTo>
                    <a:pt x="58840" y="504278"/>
                  </a:lnTo>
                  <a:lnTo>
                    <a:pt x="34543" y="558328"/>
                  </a:lnTo>
                  <a:lnTo>
                    <a:pt x="23721" y="614065"/>
                  </a:lnTo>
                  <a:lnTo>
                    <a:pt x="14348" y="677371"/>
                  </a:lnTo>
                  <a:lnTo>
                    <a:pt x="14403" y="736149"/>
                  </a:lnTo>
                  <a:lnTo>
                    <a:pt x="19743" y="792819"/>
                  </a:lnTo>
                  <a:lnTo>
                    <a:pt x="21967" y="847904"/>
                  </a:lnTo>
                  <a:lnTo>
                    <a:pt x="35578" y="896913"/>
                  </a:lnTo>
                  <a:lnTo>
                    <a:pt x="67206" y="956796"/>
                  </a:lnTo>
                  <a:lnTo>
                    <a:pt x="110011" y="1019798"/>
                  </a:lnTo>
                  <a:lnTo>
                    <a:pt x="168871" y="1074674"/>
                  </a:lnTo>
                  <a:lnTo>
                    <a:pt x="231664" y="1128557"/>
                  </a:lnTo>
                  <a:lnTo>
                    <a:pt x="284274" y="1164783"/>
                  </a:lnTo>
                  <a:lnTo>
                    <a:pt x="334790" y="1191826"/>
                  </a:lnTo>
                  <a:lnTo>
                    <a:pt x="398186" y="1213466"/>
                  </a:lnTo>
                  <a:lnTo>
                    <a:pt x="460809" y="1223219"/>
                  </a:lnTo>
                  <a:lnTo>
                    <a:pt x="516063" y="1229973"/>
                  </a:lnTo>
                  <a:lnTo>
                    <a:pt x="567662" y="1224071"/>
                  </a:lnTo>
                  <a:lnTo>
                    <a:pt x="629977" y="1215907"/>
                  </a:lnTo>
                  <a:lnTo>
                    <a:pt x="684124" y="1196707"/>
                  </a:lnTo>
                  <a:lnTo>
                    <a:pt x="744200" y="1165684"/>
                  </a:lnTo>
                  <a:lnTo>
                    <a:pt x="776954" y="1149832"/>
                  </a:lnTo>
                  <a:lnTo>
                    <a:pt x="839753" y="1095214"/>
                  </a:lnTo>
                  <a:lnTo>
                    <a:pt x="877042" y="1057388"/>
                  </a:lnTo>
                  <a:lnTo>
                    <a:pt x="912426" y="1000862"/>
                  </a:lnTo>
                  <a:lnTo>
                    <a:pt x="939367" y="949657"/>
                  </a:lnTo>
                  <a:lnTo>
                    <a:pt x="960287" y="894482"/>
                  </a:lnTo>
                  <a:lnTo>
                    <a:pt x="981014" y="838523"/>
                  </a:lnTo>
                  <a:lnTo>
                    <a:pt x="989137" y="775174"/>
                  </a:lnTo>
                  <a:lnTo>
                    <a:pt x="997674" y="716387"/>
                  </a:lnTo>
                  <a:lnTo>
                    <a:pt x="994118" y="654125"/>
                  </a:lnTo>
                  <a:lnTo>
                    <a:pt x="990994" y="602856"/>
                  </a:lnTo>
                  <a:lnTo>
                    <a:pt x="984479" y="550621"/>
                  </a:lnTo>
                  <a:lnTo>
                    <a:pt x="975140" y="498099"/>
                  </a:lnTo>
                  <a:lnTo>
                    <a:pt x="959375" y="445492"/>
                  </a:lnTo>
                  <a:lnTo>
                    <a:pt x="933087" y="382549"/>
                  </a:lnTo>
                  <a:lnTo>
                    <a:pt x="911169" y="333396"/>
                  </a:lnTo>
                  <a:lnTo>
                    <a:pt x="872915" y="274273"/>
                  </a:lnTo>
                  <a:lnTo>
                    <a:pt x="831564" y="217534"/>
                  </a:lnTo>
                  <a:lnTo>
                    <a:pt x="775965" y="158671"/>
                  </a:lnTo>
                  <a:lnTo>
                    <a:pt x="722336" y="115800"/>
                  </a:lnTo>
                  <a:lnTo>
                    <a:pt x="666682" y="74707"/>
                  </a:lnTo>
                  <a:lnTo>
                    <a:pt x="610629" y="42846"/>
                  </a:lnTo>
                  <a:lnTo>
                    <a:pt x="554496" y="19612"/>
                  </a:lnTo>
                  <a:lnTo>
                    <a:pt x="491112" y="4927"/>
                  </a:lnTo>
                  <a:lnTo>
                    <a:pt x="432319" y="813"/>
                  </a:lnTo>
                  <a:lnTo>
                    <a:pt x="370056" y="0"/>
                  </a:lnTo>
                  <a:lnTo>
                    <a:pt x="309837" y="8245"/>
                  </a:lnTo>
                  <a:lnTo>
                    <a:pt x="269358" y="18940"/>
                  </a:lnTo>
                  <a:lnTo>
                    <a:pt x="210031" y="57570"/>
                  </a:lnTo>
                  <a:lnTo>
                    <a:pt x="147352" y="116064"/>
                  </a:lnTo>
                  <a:lnTo>
                    <a:pt x="108395" y="160936"/>
                  </a:lnTo>
                  <a:lnTo>
                    <a:pt x="77823" y="214514"/>
                  </a:lnTo>
                  <a:lnTo>
                    <a:pt x="56490" y="264091"/>
                  </a:lnTo>
                  <a:lnTo>
                    <a:pt x="38835" y="312205"/>
                  </a:lnTo>
                  <a:lnTo>
                    <a:pt x="25675" y="368055"/>
                  </a:lnTo>
                  <a:lnTo>
                    <a:pt x="14366" y="417619"/>
                  </a:lnTo>
                  <a:lnTo>
                    <a:pt x="4777" y="475718"/>
                  </a:lnTo>
                  <a:lnTo>
                    <a:pt x="1415" y="532707"/>
                  </a:lnTo>
                  <a:lnTo>
                    <a:pt x="0" y="578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2014-02-12T16:07:35Z</dcterms:created>
  <dcterms:modified xsi:type="dcterms:W3CDTF">2014-02-12T16:08:12Z</dcterms:modified>
</cp:coreProperties>
</file>